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44" r:id="rId2"/>
    <p:sldMasterId id="2147483756" r:id="rId3"/>
  </p:sldMasterIdLst>
  <p:notesMasterIdLst>
    <p:notesMasterId r:id="rId20"/>
  </p:notesMasterIdLst>
  <p:sldIdLst>
    <p:sldId id="256" r:id="rId4"/>
    <p:sldId id="273" r:id="rId5"/>
    <p:sldId id="258" r:id="rId6"/>
    <p:sldId id="259" r:id="rId7"/>
    <p:sldId id="260" r:id="rId8"/>
    <p:sldId id="270" r:id="rId9"/>
    <p:sldId id="261" r:id="rId10"/>
    <p:sldId id="262" r:id="rId11"/>
    <p:sldId id="264" r:id="rId12"/>
    <p:sldId id="265" r:id="rId13"/>
    <p:sldId id="266" r:id="rId14"/>
    <p:sldId id="272" r:id="rId15"/>
    <p:sldId id="267" r:id="rId16"/>
    <p:sldId id="268" r:id="rId17"/>
    <p:sldId id="269" r:id="rId18"/>
    <p:sldId id="271" r:id="rId1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5" autoAdjust="0"/>
    <p:restoredTop sz="63599" autoAdjust="0"/>
  </p:normalViewPr>
  <p:slideViewPr>
    <p:cSldViewPr snapToGrid="0" showGuides="1">
      <p:cViewPr varScale="1">
        <p:scale>
          <a:sx n="78" d="100"/>
          <a:sy n="78" d="100"/>
        </p:scale>
        <p:origin x="240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/D:\Dropbox\Dropbox\ISLPED%202016\figure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/D:\Dropbox\Dropbox\ISLPED%202016\figur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364129483814523"/>
          <c:y val="0.17177055993000875"/>
          <c:w val="0.80688407699037623"/>
          <c:h val="0.63183253135024786"/>
        </c:manualLayout>
      </c:layout>
      <c:scatterChart>
        <c:scatterStyle val="lineMarker"/>
        <c:varyColors val="0"/>
        <c:ser>
          <c:idx val="1"/>
          <c:order val="0"/>
          <c:tx>
            <c:strRef>
              <c:f>工作表7!$C$1</c:f>
              <c:strCache>
                <c:ptCount val="1"/>
                <c:pt idx="0">
                  <c:v>CDF</c:v>
                </c:pt>
              </c:strCache>
            </c:strRef>
          </c:tx>
          <c:spPr>
            <a:ln w="3810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工作表7!$A$2:$A$935</c:f>
              <c:numCache>
                <c:formatCode>General</c:formatCode>
                <c:ptCount val="934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  <c:pt idx="31">
                  <c:v>62</c:v>
                </c:pt>
                <c:pt idx="32">
                  <c:v>64</c:v>
                </c:pt>
                <c:pt idx="33">
                  <c:v>66</c:v>
                </c:pt>
                <c:pt idx="34">
                  <c:v>68</c:v>
                </c:pt>
                <c:pt idx="35">
                  <c:v>70</c:v>
                </c:pt>
                <c:pt idx="36">
                  <c:v>72</c:v>
                </c:pt>
                <c:pt idx="37">
                  <c:v>74</c:v>
                </c:pt>
                <c:pt idx="38">
                  <c:v>76</c:v>
                </c:pt>
                <c:pt idx="39">
                  <c:v>78</c:v>
                </c:pt>
                <c:pt idx="40">
                  <c:v>80</c:v>
                </c:pt>
                <c:pt idx="41">
                  <c:v>82</c:v>
                </c:pt>
                <c:pt idx="42">
                  <c:v>84</c:v>
                </c:pt>
                <c:pt idx="43">
                  <c:v>86</c:v>
                </c:pt>
                <c:pt idx="44">
                  <c:v>88</c:v>
                </c:pt>
                <c:pt idx="45">
                  <c:v>90</c:v>
                </c:pt>
                <c:pt idx="46">
                  <c:v>92</c:v>
                </c:pt>
                <c:pt idx="47">
                  <c:v>94</c:v>
                </c:pt>
                <c:pt idx="48">
                  <c:v>96</c:v>
                </c:pt>
                <c:pt idx="49">
                  <c:v>98</c:v>
                </c:pt>
                <c:pt idx="50">
                  <c:v>100</c:v>
                </c:pt>
                <c:pt idx="51">
                  <c:v>102</c:v>
                </c:pt>
                <c:pt idx="52">
                  <c:v>104</c:v>
                </c:pt>
                <c:pt idx="53">
                  <c:v>106</c:v>
                </c:pt>
                <c:pt idx="54">
                  <c:v>108</c:v>
                </c:pt>
                <c:pt idx="55">
                  <c:v>110</c:v>
                </c:pt>
                <c:pt idx="56">
                  <c:v>112</c:v>
                </c:pt>
                <c:pt idx="57">
                  <c:v>114</c:v>
                </c:pt>
                <c:pt idx="58">
                  <c:v>116</c:v>
                </c:pt>
                <c:pt idx="59">
                  <c:v>118</c:v>
                </c:pt>
                <c:pt idx="60">
                  <c:v>120</c:v>
                </c:pt>
                <c:pt idx="61">
                  <c:v>122</c:v>
                </c:pt>
                <c:pt idx="62">
                  <c:v>124</c:v>
                </c:pt>
                <c:pt idx="63">
                  <c:v>126</c:v>
                </c:pt>
                <c:pt idx="64">
                  <c:v>128</c:v>
                </c:pt>
                <c:pt idx="65">
                  <c:v>130</c:v>
                </c:pt>
                <c:pt idx="66">
                  <c:v>132</c:v>
                </c:pt>
                <c:pt idx="67">
                  <c:v>134</c:v>
                </c:pt>
                <c:pt idx="68">
                  <c:v>136</c:v>
                </c:pt>
                <c:pt idx="69">
                  <c:v>138</c:v>
                </c:pt>
                <c:pt idx="70">
                  <c:v>140</c:v>
                </c:pt>
                <c:pt idx="71">
                  <c:v>142</c:v>
                </c:pt>
                <c:pt idx="72">
                  <c:v>144</c:v>
                </c:pt>
                <c:pt idx="73">
                  <c:v>146</c:v>
                </c:pt>
                <c:pt idx="74">
                  <c:v>148</c:v>
                </c:pt>
                <c:pt idx="75">
                  <c:v>150</c:v>
                </c:pt>
                <c:pt idx="76">
                  <c:v>152</c:v>
                </c:pt>
                <c:pt idx="77">
                  <c:v>154</c:v>
                </c:pt>
                <c:pt idx="78">
                  <c:v>156</c:v>
                </c:pt>
                <c:pt idx="79">
                  <c:v>158</c:v>
                </c:pt>
                <c:pt idx="80">
                  <c:v>160</c:v>
                </c:pt>
                <c:pt idx="81">
                  <c:v>162</c:v>
                </c:pt>
                <c:pt idx="82">
                  <c:v>164</c:v>
                </c:pt>
                <c:pt idx="83">
                  <c:v>166</c:v>
                </c:pt>
                <c:pt idx="84">
                  <c:v>168</c:v>
                </c:pt>
                <c:pt idx="85">
                  <c:v>170</c:v>
                </c:pt>
                <c:pt idx="86">
                  <c:v>172</c:v>
                </c:pt>
                <c:pt idx="87">
                  <c:v>174</c:v>
                </c:pt>
                <c:pt idx="88">
                  <c:v>176</c:v>
                </c:pt>
                <c:pt idx="89">
                  <c:v>178</c:v>
                </c:pt>
                <c:pt idx="90">
                  <c:v>180</c:v>
                </c:pt>
                <c:pt idx="91">
                  <c:v>182</c:v>
                </c:pt>
                <c:pt idx="92">
                  <c:v>184</c:v>
                </c:pt>
                <c:pt idx="93">
                  <c:v>186</c:v>
                </c:pt>
                <c:pt idx="94">
                  <c:v>188</c:v>
                </c:pt>
                <c:pt idx="95">
                  <c:v>190</c:v>
                </c:pt>
                <c:pt idx="96">
                  <c:v>192</c:v>
                </c:pt>
                <c:pt idx="97">
                  <c:v>194</c:v>
                </c:pt>
                <c:pt idx="98">
                  <c:v>196</c:v>
                </c:pt>
                <c:pt idx="99">
                  <c:v>198</c:v>
                </c:pt>
                <c:pt idx="100">
                  <c:v>200</c:v>
                </c:pt>
                <c:pt idx="101">
                  <c:v>202</c:v>
                </c:pt>
                <c:pt idx="102">
                  <c:v>204</c:v>
                </c:pt>
                <c:pt idx="103">
                  <c:v>206</c:v>
                </c:pt>
                <c:pt idx="104">
                  <c:v>208</c:v>
                </c:pt>
                <c:pt idx="105">
                  <c:v>210</c:v>
                </c:pt>
                <c:pt idx="106">
                  <c:v>212</c:v>
                </c:pt>
                <c:pt idx="107">
                  <c:v>214</c:v>
                </c:pt>
                <c:pt idx="108">
                  <c:v>216</c:v>
                </c:pt>
                <c:pt idx="109">
                  <c:v>218</c:v>
                </c:pt>
                <c:pt idx="110">
                  <c:v>220</c:v>
                </c:pt>
                <c:pt idx="111">
                  <c:v>222</c:v>
                </c:pt>
                <c:pt idx="112">
                  <c:v>224</c:v>
                </c:pt>
                <c:pt idx="113">
                  <c:v>226</c:v>
                </c:pt>
                <c:pt idx="114">
                  <c:v>228</c:v>
                </c:pt>
                <c:pt idx="115">
                  <c:v>230</c:v>
                </c:pt>
                <c:pt idx="116">
                  <c:v>232</c:v>
                </c:pt>
                <c:pt idx="117">
                  <c:v>234</c:v>
                </c:pt>
                <c:pt idx="118">
                  <c:v>236</c:v>
                </c:pt>
                <c:pt idx="119">
                  <c:v>238</c:v>
                </c:pt>
                <c:pt idx="120">
                  <c:v>240</c:v>
                </c:pt>
                <c:pt idx="121">
                  <c:v>242</c:v>
                </c:pt>
                <c:pt idx="122">
                  <c:v>244</c:v>
                </c:pt>
                <c:pt idx="123">
                  <c:v>246</c:v>
                </c:pt>
                <c:pt idx="124">
                  <c:v>248</c:v>
                </c:pt>
                <c:pt idx="125">
                  <c:v>250</c:v>
                </c:pt>
                <c:pt idx="126">
                  <c:v>252</c:v>
                </c:pt>
                <c:pt idx="127">
                  <c:v>254</c:v>
                </c:pt>
                <c:pt idx="128">
                  <c:v>256</c:v>
                </c:pt>
                <c:pt idx="129">
                  <c:v>258</c:v>
                </c:pt>
                <c:pt idx="130">
                  <c:v>260</c:v>
                </c:pt>
                <c:pt idx="131">
                  <c:v>262</c:v>
                </c:pt>
                <c:pt idx="132">
                  <c:v>264</c:v>
                </c:pt>
                <c:pt idx="133">
                  <c:v>266</c:v>
                </c:pt>
                <c:pt idx="134">
                  <c:v>268</c:v>
                </c:pt>
                <c:pt idx="135">
                  <c:v>270</c:v>
                </c:pt>
                <c:pt idx="136">
                  <c:v>272</c:v>
                </c:pt>
                <c:pt idx="137">
                  <c:v>274</c:v>
                </c:pt>
                <c:pt idx="138">
                  <c:v>276</c:v>
                </c:pt>
                <c:pt idx="139">
                  <c:v>278</c:v>
                </c:pt>
                <c:pt idx="140">
                  <c:v>280</c:v>
                </c:pt>
                <c:pt idx="141">
                  <c:v>282</c:v>
                </c:pt>
                <c:pt idx="142">
                  <c:v>284</c:v>
                </c:pt>
                <c:pt idx="143">
                  <c:v>286</c:v>
                </c:pt>
                <c:pt idx="144">
                  <c:v>288</c:v>
                </c:pt>
                <c:pt idx="145">
                  <c:v>290</c:v>
                </c:pt>
                <c:pt idx="146">
                  <c:v>292</c:v>
                </c:pt>
                <c:pt idx="147">
                  <c:v>294</c:v>
                </c:pt>
                <c:pt idx="148">
                  <c:v>296</c:v>
                </c:pt>
                <c:pt idx="149">
                  <c:v>298</c:v>
                </c:pt>
                <c:pt idx="150">
                  <c:v>300</c:v>
                </c:pt>
                <c:pt idx="151">
                  <c:v>302</c:v>
                </c:pt>
                <c:pt idx="152">
                  <c:v>304</c:v>
                </c:pt>
                <c:pt idx="153">
                  <c:v>306</c:v>
                </c:pt>
                <c:pt idx="154">
                  <c:v>308</c:v>
                </c:pt>
                <c:pt idx="155">
                  <c:v>310</c:v>
                </c:pt>
                <c:pt idx="156">
                  <c:v>312</c:v>
                </c:pt>
                <c:pt idx="157">
                  <c:v>314</c:v>
                </c:pt>
                <c:pt idx="158">
                  <c:v>316</c:v>
                </c:pt>
                <c:pt idx="159">
                  <c:v>318</c:v>
                </c:pt>
                <c:pt idx="160">
                  <c:v>320</c:v>
                </c:pt>
                <c:pt idx="161">
                  <c:v>322</c:v>
                </c:pt>
                <c:pt idx="162">
                  <c:v>324</c:v>
                </c:pt>
                <c:pt idx="163">
                  <c:v>326</c:v>
                </c:pt>
                <c:pt idx="164">
                  <c:v>328</c:v>
                </c:pt>
                <c:pt idx="165">
                  <c:v>330</c:v>
                </c:pt>
                <c:pt idx="166">
                  <c:v>332</c:v>
                </c:pt>
                <c:pt idx="167">
                  <c:v>334</c:v>
                </c:pt>
                <c:pt idx="168">
                  <c:v>336</c:v>
                </c:pt>
                <c:pt idx="169">
                  <c:v>338</c:v>
                </c:pt>
                <c:pt idx="170">
                  <c:v>340</c:v>
                </c:pt>
                <c:pt idx="171">
                  <c:v>342</c:v>
                </c:pt>
                <c:pt idx="172">
                  <c:v>344</c:v>
                </c:pt>
                <c:pt idx="173">
                  <c:v>346</c:v>
                </c:pt>
                <c:pt idx="174">
                  <c:v>348</c:v>
                </c:pt>
                <c:pt idx="175">
                  <c:v>350</c:v>
                </c:pt>
                <c:pt idx="176">
                  <c:v>352</c:v>
                </c:pt>
                <c:pt idx="177">
                  <c:v>354</c:v>
                </c:pt>
                <c:pt idx="178">
                  <c:v>356</c:v>
                </c:pt>
                <c:pt idx="179">
                  <c:v>358</c:v>
                </c:pt>
                <c:pt idx="180">
                  <c:v>360</c:v>
                </c:pt>
                <c:pt idx="181">
                  <c:v>362</c:v>
                </c:pt>
                <c:pt idx="182">
                  <c:v>364</c:v>
                </c:pt>
                <c:pt idx="183">
                  <c:v>366</c:v>
                </c:pt>
                <c:pt idx="184">
                  <c:v>368</c:v>
                </c:pt>
                <c:pt idx="185">
                  <c:v>370</c:v>
                </c:pt>
                <c:pt idx="186">
                  <c:v>372</c:v>
                </c:pt>
                <c:pt idx="187">
                  <c:v>374</c:v>
                </c:pt>
                <c:pt idx="188">
                  <c:v>376</c:v>
                </c:pt>
                <c:pt idx="189">
                  <c:v>378</c:v>
                </c:pt>
                <c:pt idx="190">
                  <c:v>380</c:v>
                </c:pt>
                <c:pt idx="191">
                  <c:v>382</c:v>
                </c:pt>
                <c:pt idx="192">
                  <c:v>384</c:v>
                </c:pt>
                <c:pt idx="193">
                  <c:v>386</c:v>
                </c:pt>
                <c:pt idx="194">
                  <c:v>388</c:v>
                </c:pt>
                <c:pt idx="195">
                  <c:v>390</c:v>
                </c:pt>
                <c:pt idx="196">
                  <c:v>392</c:v>
                </c:pt>
                <c:pt idx="197">
                  <c:v>394</c:v>
                </c:pt>
                <c:pt idx="198">
                  <c:v>396</c:v>
                </c:pt>
                <c:pt idx="199">
                  <c:v>398</c:v>
                </c:pt>
                <c:pt idx="200">
                  <c:v>400</c:v>
                </c:pt>
                <c:pt idx="201">
                  <c:v>402</c:v>
                </c:pt>
                <c:pt idx="202">
                  <c:v>404</c:v>
                </c:pt>
                <c:pt idx="203">
                  <c:v>406</c:v>
                </c:pt>
                <c:pt idx="204">
                  <c:v>408</c:v>
                </c:pt>
                <c:pt idx="205">
                  <c:v>410</c:v>
                </c:pt>
                <c:pt idx="206">
                  <c:v>412</c:v>
                </c:pt>
                <c:pt idx="207">
                  <c:v>414</c:v>
                </c:pt>
                <c:pt idx="208">
                  <c:v>416</c:v>
                </c:pt>
                <c:pt idx="209">
                  <c:v>418</c:v>
                </c:pt>
                <c:pt idx="210">
                  <c:v>420</c:v>
                </c:pt>
                <c:pt idx="211">
                  <c:v>422</c:v>
                </c:pt>
                <c:pt idx="212">
                  <c:v>424</c:v>
                </c:pt>
                <c:pt idx="213">
                  <c:v>426</c:v>
                </c:pt>
                <c:pt idx="214">
                  <c:v>428</c:v>
                </c:pt>
                <c:pt idx="215">
                  <c:v>430</c:v>
                </c:pt>
                <c:pt idx="216">
                  <c:v>432</c:v>
                </c:pt>
                <c:pt idx="217">
                  <c:v>434</c:v>
                </c:pt>
                <c:pt idx="218">
                  <c:v>436</c:v>
                </c:pt>
                <c:pt idx="219">
                  <c:v>438</c:v>
                </c:pt>
                <c:pt idx="220">
                  <c:v>440</c:v>
                </c:pt>
                <c:pt idx="221">
                  <c:v>442</c:v>
                </c:pt>
                <c:pt idx="222">
                  <c:v>444</c:v>
                </c:pt>
                <c:pt idx="223">
                  <c:v>446</c:v>
                </c:pt>
                <c:pt idx="224">
                  <c:v>448</c:v>
                </c:pt>
                <c:pt idx="225">
                  <c:v>450</c:v>
                </c:pt>
                <c:pt idx="226">
                  <c:v>452</c:v>
                </c:pt>
                <c:pt idx="227">
                  <c:v>454</c:v>
                </c:pt>
                <c:pt idx="228">
                  <c:v>456</c:v>
                </c:pt>
                <c:pt idx="229">
                  <c:v>458</c:v>
                </c:pt>
                <c:pt idx="230">
                  <c:v>460</c:v>
                </c:pt>
                <c:pt idx="231">
                  <c:v>462</c:v>
                </c:pt>
                <c:pt idx="232">
                  <c:v>464</c:v>
                </c:pt>
                <c:pt idx="233">
                  <c:v>466</c:v>
                </c:pt>
                <c:pt idx="234">
                  <c:v>468</c:v>
                </c:pt>
                <c:pt idx="235">
                  <c:v>470</c:v>
                </c:pt>
                <c:pt idx="236">
                  <c:v>472</c:v>
                </c:pt>
                <c:pt idx="237">
                  <c:v>474</c:v>
                </c:pt>
                <c:pt idx="238">
                  <c:v>476</c:v>
                </c:pt>
                <c:pt idx="239">
                  <c:v>478</c:v>
                </c:pt>
                <c:pt idx="240">
                  <c:v>480</c:v>
                </c:pt>
                <c:pt idx="241">
                  <c:v>482</c:v>
                </c:pt>
                <c:pt idx="242">
                  <c:v>484</c:v>
                </c:pt>
                <c:pt idx="243">
                  <c:v>486</c:v>
                </c:pt>
                <c:pt idx="244">
                  <c:v>488</c:v>
                </c:pt>
                <c:pt idx="245">
                  <c:v>490</c:v>
                </c:pt>
                <c:pt idx="246">
                  <c:v>492</c:v>
                </c:pt>
                <c:pt idx="247">
                  <c:v>494</c:v>
                </c:pt>
                <c:pt idx="248">
                  <c:v>496</c:v>
                </c:pt>
                <c:pt idx="249">
                  <c:v>498</c:v>
                </c:pt>
                <c:pt idx="250">
                  <c:v>500</c:v>
                </c:pt>
                <c:pt idx="251">
                  <c:v>502</c:v>
                </c:pt>
                <c:pt idx="252">
                  <c:v>504</c:v>
                </c:pt>
                <c:pt idx="253">
                  <c:v>506</c:v>
                </c:pt>
                <c:pt idx="254">
                  <c:v>508</c:v>
                </c:pt>
                <c:pt idx="255">
                  <c:v>510</c:v>
                </c:pt>
                <c:pt idx="256">
                  <c:v>512</c:v>
                </c:pt>
                <c:pt idx="257">
                  <c:v>514</c:v>
                </c:pt>
                <c:pt idx="258">
                  <c:v>516</c:v>
                </c:pt>
                <c:pt idx="259">
                  <c:v>518</c:v>
                </c:pt>
                <c:pt idx="260">
                  <c:v>520</c:v>
                </c:pt>
                <c:pt idx="261">
                  <c:v>522</c:v>
                </c:pt>
                <c:pt idx="262">
                  <c:v>524</c:v>
                </c:pt>
                <c:pt idx="263">
                  <c:v>526</c:v>
                </c:pt>
                <c:pt idx="264">
                  <c:v>528</c:v>
                </c:pt>
                <c:pt idx="265">
                  <c:v>530</c:v>
                </c:pt>
                <c:pt idx="266">
                  <c:v>532</c:v>
                </c:pt>
                <c:pt idx="267">
                  <c:v>534</c:v>
                </c:pt>
                <c:pt idx="268">
                  <c:v>536</c:v>
                </c:pt>
                <c:pt idx="269">
                  <c:v>538</c:v>
                </c:pt>
                <c:pt idx="270">
                  <c:v>540</c:v>
                </c:pt>
                <c:pt idx="271">
                  <c:v>542</c:v>
                </c:pt>
                <c:pt idx="272">
                  <c:v>544</c:v>
                </c:pt>
                <c:pt idx="273">
                  <c:v>546</c:v>
                </c:pt>
                <c:pt idx="274">
                  <c:v>548</c:v>
                </c:pt>
                <c:pt idx="275">
                  <c:v>550</c:v>
                </c:pt>
                <c:pt idx="276">
                  <c:v>552</c:v>
                </c:pt>
                <c:pt idx="277">
                  <c:v>554</c:v>
                </c:pt>
                <c:pt idx="278">
                  <c:v>556</c:v>
                </c:pt>
                <c:pt idx="279">
                  <c:v>558</c:v>
                </c:pt>
                <c:pt idx="280">
                  <c:v>560</c:v>
                </c:pt>
                <c:pt idx="281">
                  <c:v>562</c:v>
                </c:pt>
                <c:pt idx="282">
                  <c:v>564</c:v>
                </c:pt>
                <c:pt idx="283">
                  <c:v>566</c:v>
                </c:pt>
                <c:pt idx="284">
                  <c:v>568</c:v>
                </c:pt>
                <c:pt idx="285">
                  <c:v>570</c:v>
                </c:pt>
                <c:pt idx="286">
                  <c:v>572</c:v>
                </c:pt>
                <c:pt idx="287">
                  <c:v>574</c:v>
                </c:pt>
                <c:pt idx="288">
                  <c:v>576</c:v>
                </c:pt>
                <c:pt idx="289">
                  <c:v>578</c:v>
                </c:pt>
                <c:pt idx="290">
                  <c:v>580</c:v>
                </c:pt>
                <c:pt idx="291">
                  <c:v>582</c:v>
                </c:pt>
                <c:pt idx="292">
                  <c:v>584</c:v>
                </c:pt>
                <c:pt idx="293">
                  <c:v>586</c:v>
                </c:pt>
                <c:pt idx="294">
                  <c:v>588</c:v>
                </c:pt>
                <c:pt idx="295">
                  <c:v>590</c:v>
                </c:pt>
                <c:pt idx="296">
                  <c:v>592</c:v>
                </c:pt>
                <c:pt idx="297">
                  <c:v>594</c:v>
                </c:pt>
                <c:pt idx="298">
                  <c:v>596</c:v>
                </c:pt>
                <c:pt idx="299">
                  <c:v>598</c:v>
                </c:pt>
                <c:pt idx="300">
                  <c:v>600</c:v>
                </c:pt>
                <c:pt idx="301">
                  <c:v>602</c:v>
                </c:pt>
                <c:pt idx="302">
                  <c:v>604</c:v>
                </c:pt>
                <c:pt idx="303">
                  <c:v>606</c:v>
                </c:pt>
                <c:pt idx="304">
                  <c:v>608</c:v>
                </c:pt>
                <c:pt idx="305">
                  <c:v>610</c:v>
                </c:pt>
                <c:pt idx="306">
                  <c:v>612</c:v>
                </c:pt>
                <c:pt idx="307">
                  <c:v>614</c:v>
                </c:pt>
                <c:pt idx="308">
                  <c:v>616</c:v>
                </c:pt>
                <c:pt idx="309">
                  <c:v>618</c:v>
                </c:pt>
                <c:pt idx="310">
                  <c:v>620</c:v>
                </c:pt>
                <c:pt idx="311">
                  <c:v>622</c:v>
                </c:pt>
                <c:pt idx="312">
                  <c:v>624</c:v>
                </c:pt>
                <c:pt idx="313">
                  <c:v>626</c:v>
                </c:pt>
                <c:pt idx="314">
                  <c:v>628</c:v>
                </c:pt>
                <c:pt idx="315">
                  <c:v>630</c:v>
                </c:pt>
                <c:pt idx="316">
                  <c:v>632</c:v>
                </c:pt>
                <c:pt idx="317">
                  <c:v>634</c:v>
                </c:pt>
                <c:pt idx="318">
                  <c:v>636</c:v>
                </c:pt>
                <c:pt idx="319">
                  <c:v>638</c:v>
                </c:pt>
                <c:pt idx="320">
                  <c:v>640</c:v>
                </c:pt>
                <c:pt idx="321">
                  <c:v>642</c:v>
                </c:pt>
                <c:pt idx="322">
                  <c:v>644</c:v>
                </c:pt>
                <c:pt idx="323">
                  <c:v>646</c:v>
                </c:pt>
                <c:pt idx="324">
                  <c:v>648</c:v>
                </c:pt>
                <c:pt idx="325">
                  <c:v>650</c:v>
                </c:pt>
                <c:pt idx="326">
                  <c:v>652</c:v>
                </c:pt>
                <c:pt idx="327">
                  <c:v>654</c:v>
                </c:pt>
                <c:pt idx="328">
                  <c:v>656</c:v>
                </c:pt>
                <c:pt idx="329">
                  <c:v>658</c:v>
                </c:pt>
                <c:pt idx="330">
                  <c:v>660</c:v>
                </c:pt>
                <c:pt idx="331">
                  <c:v>662</c:v>
                </c:pt>
                <c:pt idx="332">
                  <c:v>664</c:v>
                </c:pt>
                <c:pt idx="333">
                  <c:v>666</c:v>
                </c:pt>
                <c:pt idx="334">
                  <c:v>668</c:v>
                </c:pt>
                <c:pt idx="335">
                  <c:v>670</c:v>
                </c:pt>
                <c:pt idx="336">
                  <c:v>672</c:v>
                </c:pt>
                <c:pt idx="337">
                  <c:v>674</c:v>
                </c:pt>
                <c:pt idx="338">
                  <c:v>676</c:v>
                </c:pt>
                <c:pt idx="339">
                  <c:v>678</c:v>
                </c:pt>
                <c:pt idx="340">
                  <c:v>680</c:v>
                </c:pt>
                <c:pt idx="341">
                  <c:v>682</c:v>
                </c:pt>
                <c:pt idx="342">
                  <c:v>684</c:v>
                </c:pt>
                <c:pt idx="343">
                  <c:v>686</c:v>
                </c:pt>
                <c:pt idx="344">
                  <c:v>688</c:v>
                </c:pt>
                <c:pt idx="345">
                  <c:v>690</c:v>
                </c:pt>
                <c:pt idx="346">
                  <c:v>692</c:v>
                </c:pt>
                <c:pt idx="347">
                  <c:v>694</c:v>
                </c:pt>
                <c:pt idx="348">
                  <c:v>696</c:v>
                </c:pt>
                <c:pt idx="349">
                  <c:v>698</c:v>
                </c:pt>
                <c:pt idx="350">
                  <c:v>700</c:v>
                </c:pt>
                <c:pt idx="351">
                  <c:v>702</c:v>
                </c:pt>
                <c:pt idx="352">
                  <c:v>704</c:v>
                </c:pt>
                <c:pt idx="353">
                  <c:v>706</c:v>
                </c:pt>
                <c:pt idx="354">
                  <c:v>708</c:v>
                </c:pt>
                <c:pt idx="355">
                  <c:v>710</c:v>
                </c:pt>
                <c:pt idx="356">
                  <c:v>712</c:v>
                </c:pt>
                <c:pt idx="357">
                  <c:v>714</c:v>
                </c:pt>
                <c:pt idx="358">
                  <c:v>716</c:v>
                </c:pt>
                <c:pt idx="359">
                  <c:v>718</c:v>
                </c:pt>
                <c:pt idx="360">
                  <c:v>720</c:v>
                </c:pt>
                <c:pt idx="361">
                  <c:v>722</c:v>
                </c:pt>
                <c:pt idx="362">
                  <c:v>724</c:v>
                </c:pt>
                <c:pt idx="363">
                  <c:v>726</c:v>
                </c:pt>
                <c:pt idx="364">
                  <c:v>728</c:v>
                </c:pt>
                <c:pt idx="365">
                  <c:v>730</c:v>
                </c:pt>
                <c:pt idx="366">
                  <c:v>732</c:v>
                </c:pt>
                <c:pt idx="367">
                  <c:v>734</c:v>
                </c:pt>
                <c:pt idx="368">
                  <c:v>736</c:v>
                </c:pt>
                <c:pt idx="369">
                  <c:v>738</c:v>
                </c:pt>
                <c:pt idx="370">
                  <c:v>740</c:v>
                </c:pt>
                <c:pt idx="371">
                  <c:v>742</c:v>
                </c:pt>
                <c:pt idx="372">
                  <c:v>744</c:v>
                </c:pt>
                <c:pt idx="373">
                  <c:v>746</c:v>
                </c:pt>
                <c:pt idx="374">
                  <c:v>748</c:v>
                </c:pt>
                <c:pt idx="375">
                  <c:v>750</c:v>
                </c:pt>
                <c:pt idx="376">
                  <c:v>752</c:v>
                </c:pt>
                <c:pt idx="377">
                  <c:v>754</c:v>
                </c:pt>
                <c:pt idx="378">
                  <c:v>756</c:v>
                </c:pt>
                <c:pt idx="379">
                  <c:v>758</c:v>
                </c:pt>
                <c:pt idx="380">
                  <c:v>760</c:v>
                </c:pt>
                <c:pt idx="381">
                  <c:v>762</c:v>
                </c:pt>
                <c:pt idx="382">
                  <c:v>764</c:v>
                </c:pt>
                <c:pt idx="383">
                  <c:v>766</c:v>
                </c:pt>
                <c:pt idx="384">
                  <c:v>768</c:v>
                </c:pt>
                <c:pt idx="385">
                  <c:v>770</c:v>
                </c:pt>
                <c:pt idx="386">
                  <c:v>772</c:v>
                </c:pt>
                <c:pt idx="387">
                  <c:v>774</c:v>
                </c:pt>
              </c:numCache>
            </c:numRef>
          </c:xVal>
          <c:yVal>
            <c:numRef>
              <c:f>工作表7!$C$2:$C$935</c:f>
              <c:numCache>
                <c:formatCode>General</c:formatCode>
                <c:ptCount val="934"/>
                <c:pt idx="0">
                  <c:v>4.2999999999999997E-2</c:v>
                </c:pt>
                <c:pt idx="1">
                  <c:v>4.2999999999999997E-2</c:v>
                </c:pt>
                <c:pt idx="2">
                  <c:v>4.2999999999999997E-2</c:v>
                </c:pt>
                <c:pt idx="3">
                  <c:v>4.2999999999999997E-2</c:v>
                </c:pt>
                <c:pt idx="4">
                  <c:v>4.2999999999999997E-2</c:v>
                </c:pt>
                <c:pt idx="5">
                  <c:v>4.2999999999999997E-2</c:v>
                </c:pt>
                <c:pt idx="6">
                  <c:v>4.2999999999999997E-2</c:v>
                </c:pt>
                <c:pt idx="7">
                  <c:v>4.6700000000000005E-2</c:v>
                </c:pt>
                <c:pt idx="8">
                  <c:v>5.3300000000000007E-2</c:v>
                </c:pt>
                <c:pt idx="9">
                  <c:v>6.7100000000000007E-2</c:v>
                </c:pt>
                <c:pt idx="10">
                  <c:v>0.10070000000000001</c:v>
                </c:pt>
                <c:pt idx="11">
                  <c:v>0.13999999999999999</c:v>
                </c:pt>
                <c:pt idx="12">
                  <c:v>0.1734</c:v>
                </c:pt>
                <c:pt idx="13">
                  <c:v>0.22659999999999997</c:v>
                </c:pt>
                <c:pt idx="14">
                  <c:v>0.27060000000000001</c:v>
                </c:pt>
                <c:pt idx="15">
                  <c:v>0.33129999999999998</c:v>
                </c:pt>
                <c:pt idx="16">
                  <c:v>0.38129999999999997</c:v>
                </c:pt>
                <c:pt idx="17">
                  <c:v>0.41269999999999996</c:v>
                </c:pt>
                <c:pt idx="18">
                  <c:v>0.45100000000000001</c:v>
                </c:pt>
                <c:pt idx="19">
                  <c:v>0.52929999999999999</c:v>
                </c:pt>
                <c:pt idx="20">
                  <c:v>0.63270000000000004</c:v>
                </c:pt>
                <c:pt idx="21">
                  <c:v>0.83679999999999999</c:v>
                </c:pt>
                <c:pt idx="22">
                  <c:v>1.1185</c:v>
                </c:pt>
                <c:pt idx="23">
                  <c:v>1.4425999999999999</c:v>
                </c:pt>
                <c:pt idx="24">
                  <c:v>1.8488</c:v>
                </c:pt>
                <c:pt idx="25">
                  <c:v>2.3149999999999999</c:v>
                </c:pt>
                <c:pt idx="26">
                  <c:v>2.8292999999999999</c:v>
                </c:pt>
                <c:pt idx="27">
                  <c:v>3.3284000000000002</c:v>
                </c:pt>
                <c:pt idx="28">
                  <c:v>3.8988</c:v>
                </c:pt>
                <c:pt idx="29">
                  <c:v>4.4519000000000002</c:v>
                </c:pt>
                <c:pt idx="30">
                  <c:v>5.1602000000000006</c:v>
                </c:pt>
                <c:pt idx="31">
                  <c:v>6.1115000000000004</c:v>
                </c:pt>
                <c:pt idx="32">
                  <c:v>7.3316000000000008</c:v>
                </c:pt>
                <c:pt idx="33">
                  <c:v>8.7599</c:v>
                </c:pt>
                <c:pt idx="34">
                  <c:v>10.429600000000001</c:v>
                </c:pt>
                <c:pt idx="35">
                  <c:v>12.209100000000001</c:v>
                </c:pt>
                <c:pt idx="36">
                  <c:v>14.1989</c:v>
                </c:pt>
                <c:pt idx="37">
                  <c:v>16.223099999999999</c:v>
                </c:pt>
                <c:pt idx="38">
                  <c:v>18.2256</c:v>
                </c:pt>
                <c:pt idx="39">
                  <c:v>20.2623</c:v>
                </c:pt>
                <c:pt idx="40">
                  <c:v>22.435400000000001</c:v>
                </c:pt>
                <c:pt idx="41">
                  <c:v>24.6554</c:v>
                </c:pt>
                <c:pt idx="42">
                  <c:v>26.903600000000001</c:v>
                </c:pt>
                <c:pt idx="43">
                  <c:v>29.197800000000001</c:v>
                </c:pt>
                <c:pt idx="44">
                  <c:v>31.602000000000004</c:v>
                </c:pt>
                <c:pt idx="45">
                  <c:v>34.074199999999998</c:v>
                </c:pt>
                <c:pt idx="46">
                  <c:v>36.6599</c:v>
                </c:pt>
                <c:pt idx="47">
                  <c:v>39.393299999999996</c:v>
                </c:pt>
                <c:pt idx="48">
                  <c:v>42.179200000000002</c:v>
                </c:pt>
                <c:pt idx="49">
                  <c:v>44.918100000000003</c:v>
                </c:pt>
                <c:pt idx="50">
                  <c:v>47.721899999999998</c:v>
                </c:pt>
                <c:pt idx="51">
                  <c:v>50.417400000000001</c:v>
                </c:pt>
                <c:pt idx="52">
                  <c:v>52.983499999999992</c:v>
                </c:pt>
                <c:pt idx="53">
                  <c:v>55.611400000000003</c:v>
                </c:pt>
                <c:pt idx="54">
                  <c:v>58.232799999999997</c:v>
                </c:pt>
                <c:pt idx="55">
                  <c:v>60.614500000000007</c:v>
                </c:pt>
                <c:pt idx="56">
                  <c:v>62.916000000000004</c:v>
                </c:pt>
                <c:pt idx="57">
                  <c:v>65.151899999999998</c:v>
                </c:pt>
                <c:pt idx="58">
                  <c:v>67.239199999999997</c:v>
                </c:pt>
                <c:pt idx="59">
                  <c:v>69.290399999999991</c:v>
                </c:pt>
                <c:pt idx="60">
                  <c:v>71.241600000000005</c:v>
                </c:pt>
                <c:pt idx="61">
                  <c:v>73.084599999999995</c:v>
                </c:pt>
                <c:pt idx="62">
                  <c:v>74.877800000000008</c:v>
                </c:pt>
                <c:pt idx="63">
                  <c:v>76.589200000000005</c:v>
                </c:pt>
                <c:pt idx="64">
                  <c:v>78.136399999999995</c:v>
                </c:pt>
                <c:pt idx="65">
                  <c:v>79.585599999999999</c:v>
                </c:pt>
                <c:pt idx="66">
                  <c:v>81.107399999999998</c:v>
                </c:pt>
                <c:pt idx="67">
                  <c:v>82.361900000000006</c:v>
                </c:pt>
                <c:pt idx="68">
                  <c:v>83.522499999999994</c:v>
                </c:pt>
                <c:pt idx="69">
                  <c:v>84.650300000000001</c:v>
                </c:pt>
                <c:pt idx="70">
                  <c:v>85.693100000000001</c:v>
                </c:pt>
                <c:pt idx="71">
                  <c:v>86.652900000000002</c:v>
                </c:pt>
                <c:pt idx="72">
                  <c:v>87.535300000000007</c:v>
                </c:pt>
                <c:pt idx="73">
                  <c:v>88.319800000000001</c:v>
                </c:pt>
                <c:pt idx="74">
                  <c:v>89.031400000000005</c:v>
                </c:pt>
                <c:pt idx="75">
                  <c:v>89.694000000000003</c:v>
                </c:pt>
                <c:pt idx="76">
                  <c:v>90.296199999999999</c:v>
                </c:pt>
                <c:pt idx="77">
                  <c:v>90.893900000000002</c:v>
                </c:pt>
                <c:pt idx="78">
                  <c:v>91.444000000000003</c:v>
                </c:pt>
                <c:pt idx="79">
                  <c:v>91.878099999999989</c:v>
                </c:pt>
                <c:pt idx="80">
                  <c:v>92.313000000000002</c:v>
                </c:pt>
                <c:pt idx="81">
                  <c:v>92.675300000000007</c:v>
                </c:pt>
                <c:pt idx="82">
                  <c:v>93.070099999999996</c:v>
                </c:pt>
                <c:pt idx="83">
                  <c:v>93.419399999999996</c:v>
                </c:pt>
                <c:pt idx="84">
                  <c:v>93.723799999999997</c:v>
                </c:pt>
                <c:pt idx="85">
                  <c:v>93.97999999999999</c:v>
                </c:pt>
                <c:pt idx="86">
                  <c:v>94.229900000000001</c:v>
                </c:pt>
                <c:pt idx="87">
                  <c:v>94.467500000000001</c:v>
                </c:pt>
                <c:pt idx="88">
                  <c:v>94.662900000000008</c:v>
                </c:pt>
                <c:pt idx="89">
                  <c:v>94.835599999999999</c:v>
                </c:pt>
                <c:pt idx="90">
                  <c:v>95.020899999999997</c:v>
                </c:pt>
                <c:pt idx="91">
                  <c:v>95.195899999999995</c:v>
                </c:pt>
                <c:pt idx="92">
                  <c:v>95.352400000000003</c:v>
                </c:pt>
                <c:pt idx="93">
                  <c:v>95.481700000000004</c:v>
                </c:pt>
                <c:pt idx="94">
                  <c:v>95.616299999999995</c:v>
                </c:pt>
                <c:pt idx="95">
                  <c:v>95.731899999999996</c:v>
                </c:pt>
                <c:pt idx="96">
                  <c:v>95.845699999999994</c:v>
                </c:pt>
                <c:pt idx="97">
                  <c:v>95.946699999999993</c:v>
                </c:pt>
                <c:pt idx="98">
                  <c:v>96.035499999999999</c:v>
                </c:pt>
                <c:pt idx="99">
                  <c:v>96.131900000000002</c:v>
                </c:pt>
                <c:pt idx="100">
                  <c:v>96.212100000000007</c:v>
                </c:pt>
                <c:pt idx="101">
                  <c:v>96.2864</c:v>
                </c:pt>
                <c:pt idx="102">
                  <c:v>96.359399999999994</c:v>
                </c:pt>
                <c:pt idx="103">
                  <c:v>96.430999999999997</c:v>
                </c:pt>
                <c:pt idx="104">
                  <c:v>96.493300000000005</c:v>
                </c:pt>
                <c:pt idx="105">
                  <c:v>96.549799999999991</c:v>
                </c:pt>
                <c:pt idx="106">
                  <c:v>96.605699999999999</c:v>
                </c:pt>
                <c:pt idx="107">
                  <c:v>96.657600000000002</c:v>
                </c:pt>
                <c:pt idx="108">
                  <c:v>96.714799999999997</c:v>
                </c:pt>
                <c:pt idx="109">
                  <c:v>96.77409999999999</c:v>
                </c:pt>
                <c:pt idx="110">
                  <c:v>96.827700000000007</c:v>
                </c:pt>
                <c:pt idx="111">
                  <c:v>96.884399999999999</c:v>
                </c:pt>
                <c:pt idx="112">
                  <c:v>96.934799999999996</c:v>
                </c:pt>
                <c:pt idx="113">
                  <c:v>96.969499999999996</c:v>
                </c:pt>
                <c:pt idx="114">
                  <c:v>97.010199999999998</c:v>
                </c:pt>
                <c:pt idx="115">
                  <c:v>97.057699999999997</c:v>
                </c:pt>
                <c:pt idx="116">
                  <c:v>97.104399999999998</c:v>
                </c:pt>
                <c:pt idx="117">
                  <c:v>97.14970000000001</c:v>
                </c:pt>
                <c:pt idx="118">
                  <c:v>97.196100000000001</c:v>
                </c:pt>
                <c:pt idx="119">
                  <c:v>97.246399999999994</c:v>
                </c:pt>
                <c:pt idx="120">
                  <c:v>97.301999999999992</c:v>
                </c:pt>
                <c:pt idx="121">
                  <c:v>97.342100000000002</c:v>
                </c:pt>
                <c:pt idx="122">
                  <c:v>97.382000000000005</c:v>
                </c:pt>
                <c:pt idx="123">
                  <c:v>97.422600000000003</c:v>
                </c:pt>
                <c:pt idx="124">
                  <c:v>97.461299999999994</c:v>
                </c:pt>
                <c:pt idx="125">
                  <c:v>97.496700000000004</c:v>
                </c:pt>
                <c:pt idx="126">
                  <c:v>97.55040000000001</c:v>
                </c:pt>
                <c:pt idx="127">
                  <c:v>97.591999999999999</c:v>
                </c:pt>
                <c:pt idx="128">
                  <c:v>97.644499999999994</c:v>
                </c:pt>
                <c:pt idx="129">
                  <c:v>97.693100000000001</c:v>
                </c:pt>
                <c:pt idx="130">
                  <c:v>97.740300000000005</c:v>
                </c:pt>
                <c:pt idx="131">
                  <c:v>97.7761</c:v>
                </c:pt>
                <c:pt idx="132">
                  <c:v>97.817099999999996</c:v>
                </c:pt>
                <c:pt idx="133">
                  <c:v>97.867199999999997</c:v>
                </c:pt>
                <c:pt idx="134">
                  <c:v>97.900700000000001</c:v>
                </c:pt>
                <c:pt idx="135">
                  <c:v>97.944200000000009</c:v>
                </c:pt>
                <c:pt idx="136">
                  <c:v>98.002099999999999</c:v>
                </c:pt>
                <c:pt idx="137">
                  <c:v>98.034199999999998</c:v>
                </c:pt>
                <c:pt idx="138">
                  <c:v>98.071100000000001</c:v>
                </c:pt>
                <c:pt idx="139">
                  <c:v>98.120900000000006</c:v>
                </c:pt>
                <c:pt idx="140">
                  <c:v>98.16279999999999</c:v>
                </c:pt>
                <c:pt idx="141">
                  <c:v>98.208200000000005</c:v>
                </c:pt>
                <c:pt idx="142">
                  <c:v>98.258200000000002</c:v>
                </c:pt>
                <c:pt idx="143">
                  <c:v>98.303100000000001</c:v>
                </c:pt>
                <c:pt idx="144">
                  <c:v>98.348699999999994</c:v>
                </c:pt>
                <c:pt idx="145">
                  <c:v>98.381200000000007</c:v>
                </c:pt>
                <c:pt idx="146">
                  <c:v>98.4191</c:v>
                </c:pt>
                <c:pt idx="147">
                  <c:v>98.452700000000007</c:v>
                </c:pt>
                <c:pt idx="148">
                  <c:v>98.497299999999996</c:v>
                </c:pt>
                <c:pt idx="149">
                  <c:v>98.532899999999998</c:v>
                </c:pt>
                <c:pt idx="150">
                  <c:v>98.569600000000008</c:v>
                </c:pt>
                <c:pt idx="151">
                  <c:v>98.613100000000003</c:v>
                </c:pt>
                <c:pt idx="152">
                  <c:v>98.652500000000003</c:v>
                </c:pt>
                <c:pt idx="153">
                  <c:v>98.6999</c:v>
                </c:pt>
                <c:pt idx="154">
                  <c:v>98.737099999999998</c:v>
                </c:pt>
                <c:pt idx="155">
                  <c:v>98.770400000000009</c:v>
                </c:pt>
                <c:pt idx="156">
                  <c:v>98.806200000000004</c:v>
                </c:pt>
                <c:pt idx="157">
                  <c:v>98.841400000000007</c:v>
                </c:pt>
                <c:pt idx="158">
                  <c:v>98.885800000000003</c:v>
                </c:pt>
                <c:pt idx="159">
                  <c:v>98.919299999999993</c:v>
                </c:pt>
                <c:pt idx="160">
                  <c:v>98.963099999999997</c:v>
                </c:pt>
                <c:pt idx="161">
                  <c:v>98.997399999999999</c:v>
                </c:pt>
                <c:pt idx="162">
                  <c:v>99.03309999999999</c:v>
                </c:pt>
                <c:pt idx="163">
                  <c:v>99.069000000000003</c:v>
                </c:pt>
                <c:pt idx="164">
                  <c:v>99.103099999999998</c:v>
                </c:pt>
                <c:pt idx="165">
                  <c:v>99.124800000000008</c:v>
                </c:pt>
                <c:pt idx="166">
                  <c:v>99.161200000000008</c:v>
                </c:pt>
                <c:pt idx="167">
                  <c:v>99.20320000000001</c:v>
                </c:pt>
                <c:pt idx="168">
                  <c:v>99.225099999999998</c:v>
                </c:pt>
                <c:pt idx="169">
                  <c:v>99.24969999999999</c:v>
                </c:pt>
                <c:pt idx="170">
                  <c:v>99.27709999999999</c:v>
                </c:pt>
                <c:pt idx="171">
                  <c:v>99.303699999999992</c:v>
                </c:pt>
                <c:pt idx="172">
                  <c:v>99.328599999999994</c:v>
                </c:pt>
                <c:pt idx="173">
                  <c:v>99.349500000000006</c:v>
                </c:pt>
                <c:pt idx="174">
                  <c:v>99.371399999999994</c:v>
                </c:pt>
                <c:pt idx="175">
                  <c:v>99.395600000000002</c:v>
                </c:pt>
                <c:pt idx="176">
                  <c:v>99.415099999999995</c:v>
                </c:pt>
                <c:pt idx="177">
                  <c:v>99.439300000000003</c:v>
                </c:pt>
                <c:pt idx="178">
                  <c:v>99.457700000000003</c:v>
                </c:pt>
                <c:pt idx="179">
                  <c:v>99.476699999999994</c:v>
                </c:pt>
                <c:pt idx="180">
                  <c:v>99.496700000000004</c:v>
                </c:pt>
                <c:pt idx="181">
                  <c:v>99.5137</c:v>
                </c:pt>
                <c:pt idx="182">
                  <c:v>99.533600000000007</c:v>
                </c:pt>
                <c:pt idx="183">
                  <c:v>99.548400000000001</c:v>
                </c:pt>
                <c:pt idx="184">
                  <c:v>99.565200000000004</c:v>
                </c:pt>
                <c:pt idx="185">
                  <c:v>99.583399999999997</c:v>
                </c:pt>
                <c:pt idx="186">
                  <c:v>99.600399999999993</c:v>
                </c:pt>
                <c:pt idx="187">
                  <c:v>99.616</c:v>
                </c:pt>
                <c:pt idx="188">
                  <c:v>99.626599999999996</c:v>
                </c:pt>
                <c:pt idx="189">
                  <c:v>99.637100000000004</c:v>
                </c:pt>
                <c:pt idx="190">
                  <c:v>99.647800000000004</c:v>
                </c:pt>
                <c:pt idx="191">
                  <c:v>99.663399999999996</c:v>
                </c:pt>
                <c:pt idx="192">
                  <c:v>99.682599999999994</c:v>
                </c:pt>
                <c:pt idx="193">
                  <c:v>99.6922</c:v>
                </c:pt>
                <c:pt idx="194">
                  <c:v>99.705100000000002</c:v>
                </c:pt>
                <c:pt idx="195">
                  <c:v>99.716000000000008</c:v>
                </c:pt>
                <c:pt idx="196">
                  <c:v>99.728899999999996</c:v>
                </c:pt>
                <c:pt idx="197">
                  <c:v>99.733000000000004</c:v>
                </c:pt>
                <c:pt idx="198">
                  <c:v>99.744100000000003</c:v>
                </c:pt>
                <c:pt idx="199">
                  <c:v>99.748999999999995</c:v>
                </c:pt>
                <c:pt idx="200">
                  <c:v>99.755700000000004</c:v>
                </c:pt>
                <c:pt idx="201">
                  <c:v>99.760800000000003</c:v>
                </c:pt>
                <c:pt idx="202">
                  <c:v>99.770499999999998</c:v>
                </c:pt>
                <c:pt idx="203">
                  <c:v>99.778000000000006</c:v>
                </c:pt>
                <c:pt idx="204">
                  <c:v>99.785399999999996</c:v>
                </c:pt>
                <c:pt idx="205">
                  <c:v>99.790500000000009</c:v>
                </c:pt>
                <c:pt idx="206">
                  <c:v>99.801700000000011</c:v>
                </c:pt>
                <c:pt idx="207">
                  <c:v>99.806200000000004</c:v>
                </c:pt>
                <c:pt idx="208">
                  <c:v>99.817300000000003</c:v>
                </c:pt>
                <c:pt idx="209">
                  <c:v>99.824299999999994</c:v>
                </c:pt>
                <c:pt idx="210">
                  <c:v>99.828199999999995</c:v>
                </c:pt>
                <c:pt idx="211">
                  <c:v>99.837600000000009</c:v>
                </c:pt>
                <c:pt idx="212">
                  <c:v>99.844300000000004</c:v>
                </c:pt>
                <c:pt idx="213">
                  <c:v>99.846699999999998</c:v>
                </c:pt>
                <c:pt idx="214">
                  <c:v>99.852099999999993</c:v>
                </c:pt>
                <c:pt idx="215">
                  <c:v>99.861400000000003</c:v>
                </c:pt>
                <c:pt idx="216">
                  <c:v>99.864900000000006</c:v>
                </c:pt>
                <c:pt idx="217">
                  <c:v>99.872500000000002</c:v>
                </c:pt>
                <c:pt idx="218">
                  <c:v>99.873000000000005</c:v>
                </c:pt>
                <c:pt idx="219">
                  <c:v>99.88</c:v>
                </c:pt>
                <c:pt idx="220">
                  <c:v>99.883700000000005</c:v>
                </c:pt>
                <c:pt idx="221">
                  <c:v>99.887900000000002</c:v>
                </c:pt>
                <c:pt idx="222">
                  <c:v>99.890699999999995</c:v>
                </c:pt>
                <c:pt idx="223">
                  <c:v>99.896600000000007</c:v>
                </c:pt>
                <c:pt idx="224">
                  <c:v>99.8994</c:v>
                </c:pt>
                <c:pt idx="225">
                  <c:v>99.901200000000003</c:v>
                </c:pt>
                <c:pt idx="226">
                  <c:v>99.906499999999994</c:v>
                </c:pt>
                <c:pt idx="227">
                  <c:v>99.912000000000006</c:v>
                </c:pt>
                <c:pt idx="228">
                  <c:v>99.91640000000001</c:v>
                </c:pt>
                <c:pt idx="229">
                  <c:v>99.9178</c:v>
                </c:pt>
                <c:pt idx="230">
                  <c:v>99.918999999999997</c:v>
                </c:pt>
                <c:pt idx="231">
                  <c:v>99.921599999999998</c:v>
                </c:pt>
                <c:pt idx="232">
                  <c:v>99.923600000000008</c:v>
                </c:pt>
                <c:pt idx="233">
                  <c:v>99.927099999999996</c:v>
                </c:pt>
                <c:pt idx="234">
                  <c:v>99.929400000000001</c:v>
                </c:pt>
                <c:pt idx="235">
                  <c:v>99.933599999999998</c:v>
                </c:pt>
                <c:pt idx="236">
                  <c:v>99.939700000000002</c:v>
                </c:pt>
                <c:pt idx="237">
                  <c:v>99.941500000000005</c:v>
                </c:pt>
                <c:pt idx="238">
                  <c:v>99.947400000000002</c:v>
                </c:pt>
                <c:pt idx="239">
                  <c:v>99.948499999999996</c:v>
                </c:pt>
                <c:pt idx="240">
                  <c:v>99.949100000000001</c:v>
                </c:pt>
                <c:pt idx="241">
                  <c:v>99.951000000000008</c:v>
                </c:pt>
                <c:pt idx="242">
                  <c:v>99.952799999999996</c:v>
                </c:pt>
                <c:pt idx="243">
                  <c:v>99.959400000000002</c:v>
                </c:pt>
                <c:pt idx="244">
                  <c:v>99.960899999999995</c:v>
                </c:pt>
                <c:pt idx="245">
                  <c:v>99.961399999999998</c:v>
                </c:pt>
                <c:pt idx="246">
                  <c:v>99.961699999999993</c:v>
                </c:pt>
                <c:pt idx="247">
                  <c:v>99.964100000000002</c:v>
                </c:pt>
                <c:pt idx="248">
                  <c:v>99.965699999999998</c:v>
                </c:pt>
                <c:pt idx="249">
                  <c:v>99.968900000000005</c:v>
                </c:pt>
                <c:pt idx="250">
                  <c:v>99.971400000000003</c:v>
                </c:pt>
                <c:pt idx="251">
                  <c:v>99.972200000000001</c:v>
                </c:pt>
                <c:pt idx="252">
                  <c:v>99.974099999999993</c:v>
                </c:pt>
                <c:pt idx="253">
                  <c:v>99.974600000000009</c:v>
                </c:pt>
                <c:pt idx="254">
                  <c:v>99.975800000000007</c:v>
                </c:pt>
                <c:pt idx="255">
                  <c:v>99.976900000000001</c:v>
                </c:pt>
                <c:pt idx="256">
                  <c:v>99.978099999999998</c:v>
                </c:pt>
                <c:pt idx="257">
                  <c:v>99.979600000000005</c:v>
                </c:pt>
                <c:pt idx="258">
                  <c:v>99.979900000000001</c:v>
                </c:pt>
                <c:pt idx="259">
                  <c:v>99.980899999999991</c:v>
                </c:pt>
                <c:pt idx="260">
                  <c:v>99.980899999999991</c:v>
                </c:pt>
                <c:pt idx="261">
                  <c:v>99.981200000000001</c:v>
                </c:pt>
                <c:pt idx="262">
                  <c:v>99.981499999999997</c:v>
                </c:pt>
                <c:pt idx="263">
                  <c:v>99.984899999999996</c:v>
                </c:pt>
                <c:pt idx="264">
                  <c:v>99.984899999999996</c:v>
                </c:pt>
                <c:pt idx="265">
                  <c:v>99.984899999999996</c:v>
                </c:pt>
                <c:pt idx="266">
                  <c:v>99.985100000000003</c:v>
                </c:pt>
                <c:pt idx="267">
                  <c:v>99.985299999999995</c:v>
                </c:pt>
                <c:pt idx="268">
                  <c:v>99.985399999999998</c:v>
                </c:pt>
                <c:pt idx="269">
                  <c:v>99.986699999999999</c:v>
                </c:pt>
                <c:pt idx="270">
                  <c:v>99.986699999999999</c:v>
                </c:pt>
                <c:pt idx="271">
                  <c:v>99.987099999999998</c:v>
                </c:pt>
                <c:pt idx="272">
                  <c:v>99.987099999999998</c:v>
                </c:pt>
                <c:pt idx="273">
                  <c:v>99.987099999999998</c:v>
                </c:pt>
                <c:pt idx="274">
                  <c:v>99.99</c:v>
                </c:pt>
                <c:pt idx="275">
                  <c:v>99.990099999999998</c:v>
                </c:pt>
                <c:pt idx="276">
                  <c:v>99.990300000000005</c:v>
                </c:pt>
                <c:pt idx="277">
                  <c:v>99.990400000000008</c:v>
                </c:pt>
                <c:pt idx="278">
                  <c:v>99.990800000000007</c:v>
                </c:pt>
                <c:pt idx="279">
                  <c:v>99.991</c:v>
                </c:pt>
                <c:pt idx="280">
                  <c:v>99.991</c:v>
                </c:pt>
                <c:pt idx="281">
                  <c:v>99.993200000000002</c:v>
                </c:pt>
                <c:pt idx="282">
                  <c:v>99.993299999999991</c:v>
                </c:pt>
                <c:pt idx="283">
                  <c:v>99.993399999999994</c:v>
                </c:pt>
                <c:pt idx="284">
                  <c:v>99.99430000000001</c:v>
                </c:pt>
                <c:pt idx="285">
                  <c:v>99.994399999999999</c:v>
                </c:pt>
                <c:pt idx="286">
                  <c:v>99.9953</c:v>
                </c:pt>
                <c:pt idx="287">
                  <c:v>99.9953</c:v>
                </c:pt>
                <c:pt idx="288">
                  <c:v>99.995400000000004</c:v>
                </c:pt>
                <c:pt idx="289">
                  <c:v>99.995400000000004</c:v>
                </c:pt>
                <c:pt idx="290">
                  <c:v>99.995400000000004</c:v>
                </c:pt>
                <c:pt idx="291">
                  <c:v>99.995400000000004</c:v>
                </c:pt>
                <c:pt idx="292">
                  <c:v>99.995400000000004</c:v>
                </c:pt>
                <c:pt idx="293">
                  <c:v>99.995500000000007</c:v>
                </c:pt>
                <c:pt idx="294">
                  <c:v>99.995500000000007</c:v>
                </c:pt>
                <c:pt idx="295">
                  <c:v>99.995599999999996</c:v>
                </c:pt>
                <c:pt idx="296">
                  <c:v>99.995599999999996</c:v>
                </c:pt>
                <c:pt idx="297">
                  <c:v>99.996499999999997</c:v>
                </c:pt>
                <c:pt idx="298">
                  <c:v>99.996499999999997</c:v>
                </c:pt>
                <c:pt idx="299">
                  <c:v>99.996499999999997</c:v>
                </c:pt>
                <c:pt idx="300">
                  <c:v>99.996600000000001</c:v>
                </c:pt>
                <c:pt idx="301">
                  <c:v>99.996899999999997</c:v>
                </c:pt>
                <c:pt idx="302">
                  <c:v>99.996899999999997</c:v>
                </c:pt>
                <c:pt idx="303">
                  <c:v>99.997</c:v>
                </c:pt>
                <c:pt idx="304">
                  <c:v>99.997</c:v>
                </c:pt>
                <c:pt idx="305">
                  <c:v>99.997</c:v>
                </c:pt>
                <c:pt idx="306">
                  <c:v>99.997</c:v>
                </c:pt>
                <c:pt idx="307">
                  <c:v>99.997100000000003</c:v>
                </c:pt>
                <c:pt idx="308">
                  <c:v>99.997100000000003</c:v>
                </c:pt>
                <c:pt idx="309">
                  <c:v>99.997100000000003</c:v>
                </c:pt>
                <c:pt idx="310">
                  <c:v>99.997199999999992</c:v>
                </c:pt>
                <c:pt idx="311">
                  <c:v>99.997199999999992</c:v>
                </c:pt>
                <c:pt idx="312">
                  <c:v>99.997199999999992</c:v>
                </c:pt>
                <c:pt idx="313">
                  <c:v>99.997199999999992</c:v>
                </c:pt>
                <c:pt idx="314">
                  <c:v>99.997299999999996</c:v>
                </c:pt>
                <c:pt idx="315">
                  <c:v>99.997299999999996</c:v>
                </c:pt>
                <c:pt idx="316">
                  <c:v>99.997299999999996</c:v>
                </c:pt>
                <c:pt idx="317">
                  <c:v>99.997299999999996</c:v>
                </c:pt>
                <c:pt idx="318">
                  <c:v>99.998500000000007</c:v>
                </c:pt>
                <c:pt idx="319">
                  <c:v>99.99860000000001</c:v>
                </c:pt>
                <c:pt idx="320">
                  <c:v>99.998699999999999</c:v>
                </c:pt>
                <c:pt idx="321">
                  <c:v>99.998699999999999</c:v>
                </c:pt>
                <c:pt idx="322">
                  <c:v>99.998699999999999</c:v>
                </c:pt>
                <c:pt idx="323">
                  <c:v>99.998699999999999</c:v>
                </c:pt>
                <c:pt idx="324">
                  <c:v>99.998699999999999</c:v>
                </c:pt>
                <c:pt idx="325">
                  <c:v>99.998699999999999</c:v>
                </c:pt>
                <c:pt idx="326">
                  <c:v>99.998699999999999</c:v>
                </c:pt>
                <c:pt idx="327">
                  <c:v>99.998699999999999</c:v>
                </c:pt>
                <c:pt idx="328">
                  <c:v>99.998800000000003</c:v>
                </c:pt>
                <c:pt idx="329">
                  <c:v>99.998800000000003</c:v>
                </c:pt>
                <c:pt idx="330">
                  <c:v>99.998800000000003</c:v>
                </c:pt>
                <c:pt idx="331">
                  <c:v>99.998800000000003</c:v>
                </c:pt>
                <c:pt idx="332">
                  <c:v>99.998800000000003</c:v>
                </c:pt>
                <c:pt idx="333">
                  <c:v>99.998800000000003</c:v>
                </c:pt>
                <c:pt idx="334">
                  <c:v>99.998800000000003</c:v>
                </c:pt>
                <c:pt idx="335">
                  <c:v>99.998800000000003</c:v>
                </c:pt>
                <c:pt idx="336">
                  <c:v>99.998800000000003</c:v>
                </c:pt>
                <c:pt idx="337">
                  <c:v>99.998800000000003</c:v>
                </c:pt>
                <c:pt idx="338">
                  <c:v>99.998800000000003</c:v>
                </c:pt>
                <c:pt idx="339">
                  <c:v>99.998800000000003</c:v>
                </c:pt>
                <c:pt idx="340">
                  <c:v>99.998900000000006</c:v>
                </c:pt>
                <c:pt idx="341">
                  <c:v>99.998900000000006</c:v>
                </c:pt>
                <c:pt idx="342">
                  <c:v>99.998900000000006</c:v>
                </c:pt>
                <c:pt idx="343">
                  <c:v>99.998900000000006</c:v>
                </c:pt>
                <c:pt idx="344">
                  <c:v>99.998900000000006</c:v>
                </c:pt>
                <c:pt idx="345">
                  <c:v>99.998900000000006</c:v>
                </c:pt>
                <c:pt idx="346">
                  <c:v>99.998900000000006</c:v>
                </c:pt>
                <c:pt idx="347">
                  <c:v>99.998900000000006</c:v>
                </c:pt>
                <c:pt idx="348">
                  <c:v>99.998900000000006</c:v>
                </c:pt>
                <c:pt idx="349">
                  <c:v>99.998900000000006</c:v>
                </c:pt>
                <c:pt idx="350">
                  <c:v>99.999000000000009</c:v>
                </c:pt>
                <c:pt idx="351">
                  <c:v>99.999000000000009</c:v>
                </c:pt>
                <c:pt idx="352">
                  <c:v>99.999000000000009</c:v>
                </c:pt>
                <c:pt idx="353">
                  <c:v>99.999000000000009</c:v>
                </c:pt>
                <c:pt idx="354">
                  <c:v>99.999000000000009</c:v>
                </c:pt>
                <c:pt idx="355">
                  <c:v>99.999000000000009</c:v>
                </c:pt>
                <c:pt idx="356">
                  <c:v>99.999000000000009</c:v>
                </c:pt>
                <c:pt idx="357">
                  <c:v>99.999099999999999</c:v>
                </c:pt>
                <c:pt idx="358">
                  <c:v>99.999099999999999</c:v>
                </c:pt>
                <c:pt idx="359">
                  <c:v>99.999099999999999</c:v>
                </c:pt>
                <c:pt idx="360">
                  <c:v>99.999099999999999</c:v>
                </c:pt>
                <c:pt idx="361">
                  <c:v>99.999099999999999</c:v>
                </c:pt>
                <c:pt idx="362">
                  <c:v>99.999099999999999</c:v>
                </c:pt>
                <c:pt idx="363">
                  <c:v>99.999099999999999</c:v>
                </c:pt>
                <c:pt idx="364">
                  <c:v>99.999099999999999</c:v>
                </c:pt>
                <c:pt idx="365">
                  <c:v>99.999099999999999</c:v>
                </c:pt>
                <c:pt idx="366">
                  <c:v>99.999099999999999</c:v>
                </c:pt>
                <c:pt idx="367">
                  <c:v>99.999099999999999</c:v>
                </c:pt>
                <c:pt idx="368">
                  <c:v>99.999099999999999</c:v>
                </c:pt>
                <c:pt idx="369">
                  <c:v>99.999099999999999</c:v>
                </c:pt>
                <c:pt idx="370">
                  <c:v>99.999099999999999</c:v>
                </c:pt>
                <c:pt idx="371">
                  <c:v>99.999099999999999</c:v>
                </c:pt>
                <c:pt idx="372">
                  <c:v>99.999099999999999</c:v>
                </c:pt>
                <c:pt idx="373">
                  <c:v>99.999099999999999</c:v>
                </c:pt>
                <c:pt idx="374">
                  <c:v>99.999099999999999</c:v>
                </c:pt>
                <c:pt idx="375">
                  <c:v>99.999099999999999</c:v>
                </c:pt>
                <c:pt idx="376">
                  <c:v>99.999099999999999</c:v>
                </c:pt>
                <c:pt idx="377">
                  <c:v>99.999099999999999</c:v>
                </c:pt>
                <c:pt idx="378">
                  <c:v>99.999099999999999</c:v>
                </c:pt>
                <c:pt idx="379">
                  <c:v>99.999099999999999</c:v>
                </c:pt>
                <c:pt idx="380">
                  <c:v>99.999099999999999</c:v>
                </c:pt>
                <c:pt idx="381">
                  <c:v>99.999099999999999</c:v>
                </c:pt>
                <c:pt idx="382">
                  <c:v>99.999099999999999</c:v>
                </c:pt>
                <c:pt idx="383">
                  <c:v>99.999099999999999</c:v>
                </c:pt>
                <c:pt idx="384">
                  <c:v>99.999200000000002</c:v>
                </c:pt>
                <c:pt idx="385">
                  <c:v>99.999200000000002</c:v>
                </c:pt>
                <c:pt idx="386">
                  <c:v>99.999200000000002</c:v>
                </c:pt>
                <c:pt idx="387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061-42F2-8BFF-6A4A99CA46AF}"/>
            </c:ext>
          </c:extLst>
        </c:ser>
        <c:ser>
          <c:idx val="2"/>
          <c:order val="1"/>
          <c:tx>
            <c:strRef>
              <c:f>工作表7!$H$1</c:f>
              <c:strCache>
                <c:ptCount val="1"/>
                <c:pt idx="0">
                  <c:v>95%</c:v>
                </c:pt>
              </c:strCache>
            </c:strRef>
          </c:tx>
          <c:spPr>
            <a:ln w="19050" cap="rnd">
              <a:solidFill>
                <a:srgbClr val="00000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工作表7!$A$2:$A$935</c:f>
              <c:numCache>
                <c:formatCode>General</c:formatCode>
                <c:ptCount val="934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  <c:pt idx="31">
                  <c:v>62</c:v>
                </c:pt>
                <c:pt idx="32">
                  <c:v>64</c:v>
                </c:pt>
                <c:pt idx="33">
                  <c:v>66</c:v>
                </c:pt>
                <c:pt idx="34">
                  <c:v>68</c:v>
                </c:pt>
                <c:pt idx="35">
                  <c:v>70</c:v>
                </c:pt>
                <c:pt idx="36">
                  <c:v>72</c:v>
                </c:pt>
                <c:pt idx="37">
                  <c:v>74</c:v>
                </c:pt>
                <c:pt idx="38">
                  <c:v>76</c:v>
                </c:pt>
                <c:pt idx="39">
                  <c:v>78</c:v>
                </c:pt>
                <c:pt idx="40">
                  <c:v>80</c:v>
                </c:pt>
                <c:pt idx="41">
                  <c:v>82</c:v>
                </c:pt>
                <c:pt idx="42">
                  <c:v>84</c:v>
                </c:pt>
                <c:pt idx="43">
                  <c:v>86</c:v>
                </c:pt>
                <c:pt idx="44">
                  <c:v>88</c:v>
                </c:pt>
                <c:pt idx="45">
                  <c:v>90</c:v>
                </c:pt>
                <c:pt idx="46">
                  <c:v>92</c:v>
                </c:pt>
                <c:pt idx="47">
                  <c:v>94</c:v>
                </c:pt>
                <c:pt idx="48">
                  <c:v>96</c:v>
                </c:pt>
                <c:pt idx="49">
                  <c:v>98</c:v>
                </c:pt>
                <c:pt idx="50">
                  <c:v>100</c:v>
                </c:pt>
                <c:pt idx="51">
                  <c:v>102</c:v>
                </c:pt>
                <c:pt idx="52">
                  <c:v>104</c:v>
                </c:pt>
                <c:pt idx="53">
                  <c:v>106</c:v>
                </c:pt>
                <c:pt idx="54">
                  <c:v>108</c:v>
                </c:pt>
                <c:pt idx="55">
                  <c:v>110</c:v>
                </c:pt>
                <c:pt idx="56">
                  <c:v>112</c:v>
                </c:pt>
                <c:pt idx="57">
                  <c:v>114</c:v>
                </c:pt>
                <c:pt idx="58">
                  <c:v>116</c:v>
                </c:pt>
                <c:pt idx="59">
                  <c:v>118</c:v>
                </c:pt>
                <c:pt idx="60">
                  <c:v>120</c:v>
                </c:pt>
                <c:pt idx="61">
                  <c:v>122</c:v>
                </c:pt>
                <c:pt idx="62">
                  <c:v>124</c:v>
                </c:pt>
                <c:pt idx="63">
                  <c:v>126</c:v>
                </c:pt>
                <c:pt idx="64">
                  <c:v>128</c:v>
                </c:pt>
                <c:pt idx="65">
                  <c:v>130</c:v>
                </c:pt>
                <c:pt idx="66">
                  <c:v>132</c:v>
                </c:pt>
                <c:pt idx="67">
                  <c:v>134</c:v>
                </c:pt>
                <c:pt idx="68">
                  <c:v>136</c:v>
                </c:pt>
                <c:pt idx="69">
                  <c:v>138</c:v>
                </c:pt>
                <c:pt idx="70">
                  <c:v>140</c:v>
                </c:pt>
                <c:pt idx="71">
                  <c:v>142</c:v>
                </c:pt>
                <c:pt idx="72">
                  <c:v>144</c:v>
                </c:pt>
                <c:pt idx="73">
                  <c:v>146</c:v>
                </c:pt>
                <c:pt idx="74">
                  <c:v>148</c:v>
                </c:pt>
                <c:pt idx="75">
                  <c:v>150</c:v>
                </c:pt>
                <c:pt idx="76">
                  <c:v>152</c:v>
                </c:pt>
                <c:pt idx="77">
                  <c:v>154</c:v>
                </c:pt>
                <c:pt idx="78">
                  <c:v>156</c:v>
                </c:pt>
                <c:pt idx="79">
                  <c:v>158</c:v>
                </c:pt>
                <c:pt idx="80">
                  <c:v>160</c:v>
                </c:pt>
                <c:pt idx="81">
                  <c:v>162</c:v>
                </c:pt>
                <c:pt idx="82">
                  <c:v>164</c:v>
                </c:pt>
                <c:pt idx="83">
                  <c:v>166</c:v>
                </c:pt>
                <c:pt idx="84">
                  <c:v>168</c:v>
                </c:pt>
                <c:pt idx="85">
                  <c:v>170</c:v>
                </c:pt>
                <c:pt idx="86">
                  <c:v>172</c:v>
                </c:pt>
                <c:pt idx="87">
                  <c:v>174</c:v>
                </c:pt>
                <c:pt idx="88">
                  <c:v>176</c:v>
                </c:pt>
                <c:pt idx="89">
                  <c:v>178</c:v>
                </c:pt>
                <c:pt idx="90">
                  <c:v>180</c:v>
                </c:pt>
                <c:pt idx="91">
                  <c:v>182</c:v>
                </c:pt>
                <c:pt idx="92">
                  <c:v>184</c:v>
                </c:pt>
                <c:pt idx="93">
                  <c:v>186</c:v>
                </c:pt>
                <c:pt idx="94">
                  <c:v>188</c:v>
                </c:pt>
                <c:pt idx="95">
                  <c:v>190</c:v>
                </c:pt>
                <c:pt idx="96">
                  <c:v>192</c:v>
                </c:pt>
                <c:pt idx="97">
                  <c:v>194</c:v>
                </c:pt>
                <c:pt idx="98">
                  <c:v>196</c:v>
                </c:pt>
                <c:pt idx="99">
                  <c:v>198</c:v>
                </c:pt>
                <c:pt idx="100">
                  <c:v>200</c:v>
                </c:pt>
                <c:pt idx="101">
                  <c:v>202</c:v>
                </c:pt>
                <c:pt idx="102">
                  <c:v>204</c:v>
                </c:pt>
                <c:pt idx="103">
                  <c:v>206</c:v>
                </c:pt>
                <c:pt idx="104">
                  <c:v>208</c:v>
                </c:pt>
                <c:pt idx="105">
                  <c:v>210</c:v>
                </c:pt>
                <c:pt idx="106">
                  <c:v>212</c:v>
                </c:pt>
                <c:pt idx="107">
                  <c:v>214</c:v>
                </c:pt>
                <c:pt idx="108">
                  <c:v>216</c:v>
                </c:pt>
                <c:pt idx="109">
                  <c:v>218</c:v>
                </c:pt>
                <c:pt idx="110">
                  <c:v>220</c:v>
                </c:pt>
                <c:pt idx="111">
                  <c:v>222</c:v>
                </c:pt>
                <c:pt idx="112">
                  <c:v>224</c:v>
                </c:pt>
                <c:pt idx="113">
                  <c:v>226</c:v>
                </c:pt>
                <c:pt idx="114">
                  <c:v>228</c:v>
                </c:pt>
                <c:pt idx="115">
                  <c:v>230</c:v>
                </c:pt>
                <c:pt idx="116">
                  <c:v>232</c:v>
                </c:pt>
                <c:pt idx="117">
                  <c:v>234</c:v>
                </c:pt>
                <c:pt idx="118">
                  <c:v>236</c:v>
                </c:pt>
                <c:pt idx="119">
                  <c:v>238</c:v>
                </c:pt>
                <c:pt idx="120">
                  <c:v>240</c:v>
                </c:pt>
                <c:pt idx="121">
                  <c:v>242</c:v>
                </c:pt>
                <c:pt idx="122">
                  <c:v>244</c:v>
                </c:pt>
                <c:pt idx="123">
                  <c:v>246</c:v>
                </c:pt>
                <c:pt idx="124">
                  <c:v>248</c:v>
                </c:pt>
                <c:pt idx="125">
                  <c:v>250</c:v>
                </c:pt>
                <c:pt idx="126">
                  <c:v>252</c:v>
                </c:pt>
                <c:pt idx="127">
                  <c:v>254</c:v>
                </c:pt>
                <c:pt idx="128">
                  <c:v>256</c:v>
                </c:pt>
                <c:pt idx="129">
                  <c:v>258</c:v>
                </c:pt>
                <c:pt idx="130">
                  <c:v>260</c:v>
                </c:pt>
                <c:pt idx="131">
                  <c:v>262</c:v>
                </c:pt>
                <c:pt idx="132">
                  <c:v>264</c:v>
                </c:pt>
                <c:pt idx="133">
                  <c:v>266</c:v>
                </c:pt>
                <c:pt idx="134">
                  <c:v>268</c:v>
                </c:pt>
                <c:pt idx="135">
                  <c:v>270</c:v>
                </c:pt>
                <c:pt idx="136">
                  <c:v>272</c:v>
                </c:pt>
                <c:pt idx="137">
                  <c:v>274</c:v>
                </c:pt>
                <c:pt idx="138">
                  <c:v>276</c:v>
                </c:pt>
                <c:pt idx="139">
                  <c:v>278</c:v>
                </c:pt>
                <c:pt idx="140">
                  <c:v>280</c:v>
                </c:pt>
                <c:pt idx="141">
                  <c:v>282</c:v>
                </c:pt>
                <c:pt idx="142">
                  <c:v>284</c:v>
                </c:pt>
                <c:pt idx="143">
                  <c:v>286</c:v>
                </c:pt>
                <c:pt idx="144">
                  <c:v>288</c:v>
                </c:pt>
                <c:pt idx="145">
                  <c:v>290</c:v>
                </c:pt>
                <c:pt idx="146">
                  <c:v>292</c:v>
                </c:pt>
                <c:pt idx="147">
                  <c:v>294</c:v>
                </c:pt>
                <c:pt idx="148">
                  <c:v>296</c:v>
                </c:pt>
                <c:pt idx="149">
                  <c:v>298</c:v>
                </c:pt>
                <c:pt idx="150">
                  <c:v>300</c:v>
                </c:pt>
                <c:pt idx="151">
                  <c:v>302</c:v>
                </c:pt>
                <c:pt idx="152">
                  <c:v>304</c:v>
                </c:pt>
                <c:pt idx="153">
                  <c:v>306</c:v>
                </c:pt>
                <c:pt idx="154">
                  <c:v>308</c:v>
                </c:pt>
                <c:pt idx="155">
                  <c:v>310</c:v>
                </c:pt>
                <c:pt idx="156">
                  <c:v>312</c:v>
                </c:pt>
                <c:pt idx="157">
                  <c:v>314</c:v>
                </c:pt>
                <c:pt idx="158">
                  <c:v>316</c:v>
                </c:pt>
                <c:pt idx="159">
                  <c:v>318</c:v>
                </c:pt>
                <c:pt idx="160">
                  <c:v>320</c:v>
                </c:pt>
                <c:pt idx="161">
                  <c:v>322</c:v>
                </c:pt>
                <c:pt idx="162">
                  <c:v>324</c:v>
                </c:pt>
                <c:pt idx="163">
                  <c:v>326</c:v>
                </c:pt>
                <c:pt idx="164">
                  <c:v>328</c:v>
                </c:pt>
                <c:pt idx="165">
                  <c:v>330</c:v>
                </c:pt>
                <c:pt idx="166">
                  <c:v>332</c:v>
                </c:pt>
                <c:pt idx="167">
                  <c:v>334</c:v>
                </c:pt>
                <c:pt idx="168">
                  <c:v>336</c:v>
                </c:pt>
                <c:pt idx="169">
                  <c:v>338</c:v>
                </c:pt>
                <c:pt idx="170">
                  <c:v>340</c:v>
                </c:pt>
                <c:pt idx="171">
                  <c:v>342</c:v>
                </c:pt>
                <c:pt idx="172">
                  <c:v>344</c:v>
                </c:pt>
                <c:pt idx="173">
                  <c:v>346</c:v>
                </c:pt>
                <c:pt idx="174">
                  <c:v>348</c:v>
                </c:pt>
                <c:pt idx="175">
                  <c:v>350</c:v>
                </c:pt>
                <c:pt idx="176">
                  <c:v>352</c:v>
                </c:pt>
                <c:pt idx="177">
                  <c:v>354</c:v>
                </c:pt>
                <c:pt idx="178">
                  <c:v>356</c:v>
                </c:pt>
                <c:pt idx="179">
                  <c:v>358</c:v>
                </c:pt>
                <c:pt idx="180">
                  <c:v>360</c:v>
                </c:pt>
                <c:pt idx="181">
                  <c:v>362</c:v>
                </c:pt>
                <c:pt idx="182">
                  <c:v>364</c:v>
                </c:pt>
                <c:pt idx="183">
                  <c:v>366</c:v>
                </c:pt>
                <c:pt idx="184">
                  <c:v>368</c:v>
                </c:pt>
                <c:pt idx="185">
                  <c:v>370</c:v>
                </c:pt>
                <c:pt idx="186">
                  <c:v>372</c:v>
                </c:pt>
                <c:pt idx="187">
                  <c:v>374</c:v>
                </c:pt>
                <c:pt idx="188">
                  <c:v>376</c:v>
                </c:pt>
                <c:pt idx="189">
                  <c:v>378</c:v>
                </c:pt>
                <c:pt idx="190">
                  <c:v>380</c:v>
                </c:pt>
                <c:pt idx="191">
                  <c:v>382</c:v>
                </c:pt>
                <c:pt idx="192">
                  <c:v>384</c:v>
                </c:pt>
                <c:pt idx="193">
                  <c:v>386</c:v>
                </c:pt>
                <c:pt idx="194">
                  <c:v>388</c:v>
                </c:pt>
                <c:pt idx="195">
                  <c:v>390</c:v>
                </c:pt>
                <c:pt idx="196">
                  <c:v>392</c:v>
                </c:pt>
                <c:pt idx="197">
                  <c:v>394</c:v>
                </c:pt>
                <c:pt idx="198">
                  <c:v>396</c:v>
                </c:pt>
                <c:pt idx="199">
                  <c:v>398</c:v>
                </c:pt>
                <c:pt idx="200">
                  <c:v>400</c:v>
                </c:pt>
                <c:pt idx="201">
                  <c:v>402</c:v>
                </c:pt>
                <c:pt idx="202">
                  <c:v>404</c:v>
                </c:pt>
                <c:pt idx="203">
                  <c:v>406</c:v>
                </c:pt>
                <c:pt idx="204">
                  <c:v>408</c:v>
                </c:pt>
                <c:pt idx="205">
                  <c:v>410</c:v>
                </c:pt>
                <c:pt idx="206">
                  <c:v>412</c:v>
                </c:pt>
                <c:pt idx="207">
                  <c:v>414</c:v>
                </c:pt>
                <c:pt idx="208">
                  <c:v>416</c:v>
                </c:pt>
                <c:pt idx="209">
                  <c:v>418</c:v>
                </c:pt>
                <c:pt idx="210">
                  <c:v>420</c:v>
                </c:pt>
                <c:pt idx="211">
                  <c:v>422</c:v>
                </c:pt>
                <c:pt idx="212">
                  <c:v>424</c:v>
                </c:pt>
                <c:pt idx="213">
                  <c:v>426</c:v>
                </c:pt>
                <c:pt idx="214">
                  <c:v>428</c:v>
                </c:pt>
                <c:pt idx="215">
                  <c:v>430</c:v>
                </c:pt>
                <c:pt idx="216">
                  <c:v>432</c:v>
                </c:pt>
                <c:pt idx="217">
                  <c:v>434</c:v>
                </c:pt>
                <c:pt idx="218">
                  <c:v>436</c:v>
                </c:pt>
                <c:pt idx="219">
                  <c:v>438</c:v>
                </c:pt>
                <c:pt idx="220">
                  <c:v>440</c:v>
                </c:pt>
                <c:pt idx="221">
                  <c:v>442</c:v>
                </c:pt>
                <c:pt idx="222">
                  <c:v>444</c:v>
                </c:pt>
                <c:pt idx="223">
                  <c:v>446</c:v>
                </c:pt>
                <c:pt idx="224">
                  <c:v>448</c:v>
                </c:pt>
                <c:pt idx="225">
                  <c:v>450</c:v>
                </c:pt>
                <c:pt idx="226">
                  <c:v>452</c:v>
                </c:pt>
                <c:pt idx="227">
                  <c:v>454</c:v>
                </c:pt>
                <c:pt idx="228">
                  <c:v>456</c:v>
                </c:pt>
                <c:pt idx="229">
                  <c:v>458</c:v>
                </c:pt>
                <c:pt idx="230">
                  <c:v>460</c:v>
                </c:pt>
                <c:pt idx="231">
                  <c:v>462</c:v>
                </c:pt>
                <c:pt idx="232">
                  <c:v>464</c:v>
                </c:pt>
                <c:pt idx="233">
                  <c:v>466</c:v>
                </c:pt>
                <c:pt idx="234">
                  <c:v>468</c:v>
                </c:pt>
                <c:pt idx="235">
                  <c:v>470</c:v>
                </c:pt>
                <c:pt idx="236">
                  <c:v>472</c:v>
                </c:pt>
                <c:pt idx="237">
                  <c:v>474</c:v>
                </c:pt>
                <c:pt idx="238">
                  <c:v>476</c:v>
                </c:pt>
                <c:pt idx="239">
                  <c:v>478</c:v>
                </c:pt>
                <c:pt idx="240">
                  <c:v>480</c:v>
                </c:pt>
                <c:pt idx="241">
                  <c:v>482</c:v>
                </c:pt>
                <c:pt idx="242">
                  <c:v>484</c:v>
                </c:pt>
                <c:pt idx="243">
                  <c:v>486</c:v>
                </c:pt>
                <c:pt idx="244">
                  <c:v>488</c:v>
                </c:pt>
                <c:pt idx="245">
                  <c:v>490</c:v>
                </c:pt>
                <c:pt idx="246">
                  <c:v>492</c:v>
                </c:pt>
                <c:pt idx="247">
                  <c:v>494</c:v>
                </c:pt>
                <c:pt idx="248">
                  <c:v>496</c:v>
                </c:pt>
                <c:pt idx="249">
                  <c:v>498</c:v>
                </c:pt>
                <c:pt idx="250">
                  <c:v>500</c:v>
                </c:pt>
                <c:pt idx="251">
                  <c:v>502</c:v>
                </c:pt>
                <c:pt idx="252">
                  <c:v>504</c:v>
                </c:pt>
                <c:pt idx="253">
                  <c:v>506</c:v>
                </c:pt>
                <c:pt idx="254">
                  <c:v>508</c:v>
                </c:pt>
                <c:pt idx="255">
                  <c:v>510</c:v>
                </c:pt>
                <c:pt idx="256">
                  <c:v>512</c:v>
                </c:pt>
                <c:pt idx="257">
                  <c:v>514</c:v>
                </c:pt>
                <c:pt idx="258">
                  <c:v>516</c:v>
                </c:pt>
                <c:pt idx="259">
                  <c:v>518</c:v>
                </c:pt>
                <c:pt idx="260">
                  <c:v>520</c:v>
                </c:pt>
                <c:pt idx="261">
                  <c:v>522</c:v>
                </c:pt>
                <c:pt idx="262">
                  <c:v>524</c:v>
                </c:pt>
                <c:pt idx="263">
                  <c:v>526</c:v>
                </c:pt>
                <c:pt idx="264">
                  <c:v>528</c:v>
                </c:pt>
                <c:pt idx="265">
                  <c:v>530</c:v>
                </c:pt>
                <c:pt idx="266">
                  <c:v>532</c:v>
                </c:pt>
                <c:pt idx="267">
                  <c:v>534</c:v>
                </c:pt>
                <c:pt idx="268">
                  <c:v>536</c:v>
                </c:pt>
                <c:pt idx="269">
                  <c:v>538</c:v>
                </c:pt>
                <c:pt idx="270">
                  <c:v>540</c:v>
                </c:pt>
                <c:pt idx="271">
                  <c:v>542</c:v>
                </c:pt>
                <c:pt idx="272">
                  <c:v>544</c:v>
                </c:pt>
                <c:pt idx="273">
                  <c:v>546</c:v>
                </c:pt>
                <c:pt idx="274">
                  <c:v>548</c:v>
                </c:pt>
                <c:pt idx="275">
                  <c:v>550</c:v>
                </c:pt>
                <c:pt idx="276">
                  <c:v>552</c:v>
                </c:pt>
                <c:pt idx="277">
                  <c:v>554</c:v>
                </c:pt>
                <c:pt idx="278">
                  <c:v>556</c:v>
                </c:pt>
                <c:pt idx="279">
                  <c:v>558</c:v>
                </c:pt>
                <c:pt idx="280">
                  <c:v>560</c:v>
                </c:pt>
                <c:pt idx="281">
                  <c:v>562</c:v>
                </c:pt>
                <c:pt idx="282">
                  <c:v>564</c:v>
                </c:pt>
                <c:pt idx="283">
                  <c:v>566</c:v>
                </c:pt>
                <c:pt idx="284">
                  <c:v>568</c:v>
                </c:pt>
                <c:pt idx="285">
                  <c:v>570</c:v>
                </c:pt>
                <c:pt idx="286">
                  <c:v>572</c:v>
                </c:pt>
                <c:pt idx="287">
                  <c:v>574</c:v>
                </c:pt>
                <c:pt idx="288">
                  <c:v>576</c:v>
                </c:pt>
                <c:pt idx="289">
                  <c:v>578</c:v>
                </c:pt>
                <c:pt idx="290">
                  <c:v>580</c:v>
                </c:pt>
                <c:pt idx="291">
                  <c:v>582</c:v>
                </c:pt>
                <c:pt idx="292">
                  <c:v>584</c:v>
                </c:pt>
                <c:pt idx="293">
                  <c:v>586</c:v>
                </c:pt>
                <c:pt idx="294">
                  <c:v>588</c:v>
                </c:pt>
                <c:pt idx="295">
                  <c:v>590</c:v>
                </c:pt>
                <c:pt idx="296">
                  <c:v>592</c:v>
                </c:pt>
                <c:pt idx="297">
                  <c:v>594</c:v>
                </c:pt>
                <c:pt idx="298">
                  <c:v>596</c:v>
                </c:pt>
                <c:pt idx="299">
                  <c:v>598</c:v>
                </c:pt>
                <c:pt idx="300">
                  <c:v>600</c:v>
                </c:pt>
                <c:pt idx="301">
                  <c:v>602</c:v>
                </c:pt>
                <c:pt idx="302">
                  <c:v>604</c:v>
                </c:pt>
                <c:pt idx="303">
                  <c:v>606</c:v>
                </c:pt>
                <c:pt idx="304">
                  <c:v>608</c:v>
                </c:pt>
                <c:pt idx="305">
                  <c:v>610</c:v>
                </c:pt>
                <c:pt idx="306">
                  <c:v>612</c:v>
                </c:pt>
                <c:pt idx="307">
                  <c:v>614</c:v>
                </c:pt>
                <c:pt idx="308">
                  <c:v>616</c:v>
                </c:pt>
                <c:pt idx="309">
                  <c:v>618</c:v>
                </c:pt>
                <c:pt idx="310">
                  <c:v>620</c:v>
                </c:pt>
                <c:pt idx="311">
                  <c:v>622</c:v>
                </c:pt>
                <c:pt idx="312">
                  <c:v>624</c:v>
                </c:pt>
                <c:pt idx="313">
                  <c:v>626</c:v>
                </c:pt>
                <c:pt idx="314">
                  <c:v>628</c:v>
                </c:pt>
                <c:pt idx="315">
                  <c:v>630</c:v>
                </c:pt>
                <c:pt idx="316">
                  <c:v>632</c:v>
                </c:pt>
                <c:pt idx="317">
                  <c:v>634</c:v>
                </c:pt>
                <c:pt idx="318">
                  <c:v>636</c:v>
                </c:pt>
                <c:pt idx="319">
                  <c:v>638</c:v>
                </c:pt>
                <c:pt idx="320">
                  <c:v>640</c:v>
                </c:pt>
                <c:pt idx="321">
                  <c:v>642</c:v>
                </c:pt>
                <c:pt idx="322">
                  <c:v>644</c:v>
                </c:pt>
                <c:pt idx="323">
                  <c:v>646</c:v>
                </c:pt>
                <c:pt idx="324">
                  <c:v>648</c:v>
                </c:pt>
                <c:pt idx="325">
                  <c:v>650</c:v>
                </c:pt>
                <c:pt idx="326">
                  <c:v>652</c:v>
                </c:pt>
                <c:pt idx="327">
                  <c:v>654</c:v>
                </c:pt>
                <c:pt idx="328">
                  <c:v>656</c:v>
                </c:pt>
                <c:pt idx="329">
                  <c:v>658</c:v>
                </c:pt>
                <c:pt idx="330">
                  <c:v>660</c:v>
                </c:pt>
                <c:pt idx="331">
                  <c:v>662</c:v>
                </c:pt>
                <c:pt idx="332">
                  <c:v>664</c:v>
                </c:pt>
                <c:pt idx="333">
                  <c:v>666</c:v>
                </c:pt>
                <c:pt idx="334">
                  <c:v>668</c:v>
                </c:pt>
                <c:pt idx="335">
                  <c:v>670</c:v>
                </c:pt>
                <c:pt idx="336">
                  <c:v>672</c:v>
                </c:pt>
                <c:pt idx="337">
                  <c:v>674</c:v>
                </c:pt>
                <c:pt idx="338">
                  <c:v>676</c:v>
                </c:pt>
                <c:pt idx="339">
                  <c:v>678</c:v>
                </c:pt>
                <c:pt idx="340">
                  <c:v>680</c:v>
                </c:pt>
                <c:pt idx="341">
                  <c:v>682</c:v>
                </c:pt>
                <c:pt idx="342">
                  <c:v>684</c:v>
                </c:pt>
                <c:pt idx="343">
                  <c:v>686</c:v>
                </c:pt>
                <c:pt idx="344">
                  <c:v>688</c:v>
                </c:pt>
                <c:pt idx="345">
                  <c:v>690</c:v>
                </c:pt>
                <c:pt idx="346">
                  <c:v>692</c:v>
                </c:pt>
                <c:pt idx="347">
                  <c:v>694</c:v>
                </c:pt>
                <c:pt idx="348">
                  <c:v>696</c:v>
                </c:pt>
                <c:pt idx="349">
                  <c:v>698</c:v>
                </c:pt>
                <c:pt idx="350">
                  <c:v>700</c:v>
                </c:pt>
                <c:pt idx="351">
                  <c:v>702</c:v>
                </c:pt>
                <c:pt idx="352">
                  <c:v>704</c:v>
                </c:pt>
                <c:pt idx="353">
                  <c:v>706</c:v>
                </c:pt>
                <c:pt idx="354">
                  <c:v>708</c:v>
                </c:pt>
                <c:pt idx="355">
                  <c:v>710</c:v>
                </c:pt>
                <c:pt idx="356">
                  <c:v>712</c:v>
                </c:pt>
                <c:pt idx="357">
                  <c:v>714</c:v>
                </c:pt>
                <c:pt idx="358">
                  <c:v>716</c:v>
                </c:pt>
                <c:pt idx="359">
                  <c:v>718</c:v>
                </c:pt>
                <c:pt idx="360">
                  <c:v>720</c:v>
                </c:pt>
                <c:pt idx="361">
                  <c:v>722</c:v>
                </c:pt>
                <c:pt idx="362">
                  <c:v>724</c:v>
                </c:pt>
                <c:pt idx="363">
                  <c:v>726</c:v>
                </c:pt>
                <c:pt idx="364">
                  <c:v>728</c:v>
                </c:pt>
                <c:pt idx="365">
                  <c:v>730</c:v>
                </c:pt>
                <c:pt idx="366">
                  <c:v>732</c:v>
                </c:pt>
                <c:pt idx="367">
                  <c:v>734</c:v>
                </c:pt>
                <c:pt idx="368">
                  <c:v>736</c:v>
                </c:pt>
                <c:pt idx="369">
                  <c:v>738</c:v>
                </c:pt>
                <c:pt idx="370">
                  <c:v>740</c:v>
                </c:pt>
                <c:pt idx="371">
                  <c:v>742</c:v>
                </c:pt>
                <c:pt idx="372">
                  <c:v>744</c:v>
                </c:pt>
                <c:pt idx="373">
                  <c:v>746</c:v>
                </c:pt>
                <c:pt idx="374">
                  <c:v>748</c:v>
                </c:pt>
                <c:pt idx="375">
                  <c:v>750</c:v>
                </c:pt>
                <c:pt idx="376">
                  <c:v>752</c:v>
                </c:pt>
                <c:pt idx="377">
                  <c:v>754</c:v>
                </c:pt>
                <c:pt idx="378">
                  <c:v>756</c:v>
                </c:pt>
                <c:pt idx="379">
                  <c:v>758</c:v>
                </c:pt>
                <c:pt idx="380">
                  <c:v>760</c:v>
                </c:pt>
                <c:pt idx="381">
                  <c:v>762</c:v>
                </c:pt>
                <c:pt idx="382">
                  <c:v>764</c:v>
                </c:pt>
                <c:pt idx="383">
                  <c:v>766</c:v>
                </c:pt>
                <c:pt idx="384">
                  <c:v>768</c:v>
                </c:pt>
                <c:pt idx="385">
                  <c:v>770</c:v>
                </c:pt>
                <c:pt idx="386">
                  <c:v>772</c:v>
                </c:pt>
                <c:pt idx="387">
                  <c:v>774</c:v>
                </c:pt>
              </c:numCache>
            </c:numRef>
          </c:xVal>
          <c:yVal>
            <c:numRef>
              <c:f>工作表7!$H$2:$H$935</c:f>
              <c:numCache>
                <c:formatCode>General</c:formatCode>
                <c:ptCount val="934"/>
                <c:pt idx="0">
                  <c:v>95</c:v>
                </c:pt>
                <c:pt idx="1">
                  <c:v>95</c:v>
                </c:pt>
                <c:pt idx="2">
                  <c:v>95</c:v>
                </c:pt>
                <c:pt idx="3">
                  <c:v>95</c:v>
                </c:pt>
                <c:pt idx="4">
                  <c:v>95</c:v>
                </c:pt>
                <c:pt idx="5">
                  <c:v>95</c:v>
                </c:pt>
                <c:pt idx="6">
                  <c:v>95</c:v>
                </c:pt>
                <c:pt idx="7">
                  <c:v>95</c:v>
                </c:pt>
                <c:pt idx="8">
                  <c:v>95</c:v>
                </c:pt>
                <c:pt idx="9">
                  <c:v>95</c:v>
                </c:pt>
                <c:pt idx="10">
                  <c:v>95</c:v>
                </c:pt>
                <c:pt idx="11">
                  <c:v>95</c:v>
                </c:pt>
                <c:pt idx="12">
                  <c:v>95</c:v>
                </c:pt>
                <c:pt idx="13">
                  <c:v>95</c:v>
                </c:pt>
                <c:pt idx="14">
                  <c:v>95</c:v>
                </c:pt>
                <c:pt idx="15">
                  <c:v>95</c:v>
                </c:pt>
                <c:pt idx="16">
                  <c:v>95</c:v>
                </c:pt>
                <c:pt idx="17">
                  <c:v>95</c:v>
                </c:pt>
                <c:pt idx="18">
                  <c:v>95</c:v>
                </c:pt>
                <c:pt idx="19">
                  <c:v>95</c:v>
                </c:pt>
                <c:pt idx="20">
                  <c:v>95</c:v>
                </c:pt>
                <c:pt idx="21">
                  <c:v>95</c:v>
                </c:pt>
                <c:pt idx="22">
                  <c:v>95</c:v>
                </c:pt>
                <c:pt idx="23">
                  <c:v>95</c:v>
                </c:pt>
                <c:pt idx="24">
                  <c:v>95</c:v>
                </c:pt>
                <c:pt idx="25">
                  <c:v>95</c:v>
                </c:pt>
                <c:pt idx="26">
                  <c:v>95</c:v>
                </c:pt>
                <c:pt idx="27">
                  <c:v>95</c:v>
                </c:pt>
                <c:pt idx="28">
                  <c:v>95</c:v>
                </c:pt>
                <c:pt idx="29">
                  <c:v>95</c:v>
                </c:pt>
                <c:pt idx="30">
                  <c:v>95</c:v>
                </c:pt>
                <c:pt idx="31">
                  <c:v>95</c:v>
                </c:pt>
                <c:pt idx="32">
                  <c:v>95</c:v>
                </c:pt>
                <c:pt idx="33">
                  <c:v>95</c:v>
                </c:pt>
                <c:pt idx="34">
                  <c:v>95</c:v>
                </c:pt>
                <c:pt idx="35">
                  <c:v>95</c:v>
                </c:pt>
                <c:pt idx="36">
                  <c:v>95</c:v>
                </c:pt>
                <c:pt idx="37">
                  <c:v>95</c:v>
                </c:pt>
                <c:pt idx="38">
                  <c:v>95</c:v>
                </c:pt>
                <c:pt idx="39">
                  <c:v>95</c:v>
                </c:pt>
                <c:pt idx="40">
                  <c:v>95</c:v>
                </c:pt>
                <c:pt idx="41">
                  <c:v>95</c:v>
                </c:pt>
                <c:pt idx="42">
                  <c:v>95</c:v>
                </c:pt>
                <c:pt idx="43">
                  <c:v>95</c:v>
                </c:pt>
                <c:pt idx="44">
                  <c:v>95</c:v>
                </c:pt>
                <c:pt idx="45">
                  <c:v>95</c:v>
                </c:pt>
                <c:pt idx="46">
                  <c:v>95</c:v>
                </c:pt>
                <c:pt idx="47">
                  <c:v>95</c:v>
                </c:pt>
                <c:pt idx="48">
                  <c:v>95</c:v>
                </c:pt>
                <c:pt idx="49">
                  <c:v>95</c:v>
                </c:pt>
                <c:pt idx="50">
                  <c:v>95</c:v>
                </c:pt>
                <c:pt idx="51">
                  <c:v>95</c:v>
                </c:pt>
                <c:pt idx="52">
                  <c:v>95</c:v>
                </c:pt>
                <c:pt idx="53">
                  <c:v>95</c:v>
                </c:pt>
                <c:pt idx="54">
                  <c:v>95</c:v>
                </c:pt>
                <c:pt idx="55">
                  <c:v>95</c:v>
                </c:pt>
                <c:pt idx="56">
                  <c:v>95</c:v>
                </c:pt>
                <c:pt idx="57">
                  <c:v>95</c:v>
                </c:pt>
                <c:pt idx="58">
                  <c:v>95</c:v>
                </c:pt>
                <c:pt idx="59">
                  <c:v>95</c:v>
                </c:pt>
                <c:pt idx="60">
                  <c:v>95</c:v>
                </c:pt>
                <c:pt idx="61">
                  <c:v>95</c:v>
                </c:pt>
                <c:pt idx="62">
                  <c:v>95</c:v>
                </c:pt>
                <c:pt idx="63">
                  <c:v>95</c:v>
                </c:pt>
                <c:pt idx="64">
                  <c:v>95</c:v>
                </c:pt>
                <c:pt idx="65">
                  <c:v>95</c:v>
                </c:pt>
                <c:pt idx="66">
                  <c:v>95</c:v>
                </c:pt>
                <c:pt idx="67">
                  <c:v>95</c:v>
                </c:pt>
                <c:pt idx="68">
                  <c:v>95</c:v>
                </c:pt>
                <c:pt idx="69">
                  <c:v>95</c:v>
                </c:pt>
                <c:pt idx="70">
                  <c:v>95</c:v>
                </c:pt>
                <c:pt idx="71">
                  <c:v>95</c:v>
                </c:pt>
                <c:pt idx="72">
                  <c:v>95</c:v>
                </c:pt>
                <c:pt idx="73">
                  <c:v>95</c:v>
                </c:pt>
                <c:pt idx="74">
                  <c:v>95</c:v>
                </c:pt>
                <c:pt idx="75">
                  <c:v>95</c:v>
                </c:pt>
                <c:pt idx="76">
                  <c:v>95</c:v>
                </c:pt>
                <c:pt idx="77">
                  <c:v>95</c:v>
                </c:pt>
                <c:pt idx="78">
                  <c:v>95</c:v>
                </c:pt>
                <c:pt idx="79">
                  <c:v>95</c:v>
                </c:pt>
                <c:pt idx="80">
                  <c:v>95</c:v>
                </c:pt>
                <c:pt idx="81">
                  <c:v>95</c:v>
                </c:pt>
                <c:pt idx="82">
                  <c:v>95</c:v>
                </c:pt>
                <c:pt idx="83">
                  <c:v>95</c:v>
                </c:pt>
                <c:pt idx="84">
                  <c:v>95</c:v>
                </c:pt>
                <c:pt idx="85">
                  <c:v>95</c:v>
                </c:pt>
                <c:pt idx="86">
                  <c:v>95</c:v>
                </c:pt>
                <c:pt idx="87">
                  <c:v>95</c:v>
                </c:pt>
                <c:pt idx="88">
                  <c:v>95</c:v>
                </c:pt>
                <c:pt idx="89">
                  <c:v>95</c:v>
                </c:pt>
                <c:pt idx="90">
                  <c:v>95</c:v>
                </c:pt>
                <c:pt idx="91">
                  <c:v>95</c:v>
                </c:pt>
                <c:pt idx="92">
                  <c:v>95</c:v>
                </c:pt>
                <c:pt idx="93">
                  <c:v>95</c:v>
                </c:pt>
                <c:pt idx="94">
                  <c:v>95</c:v>
                </c:pt>
                <c:pt idx="95">
                  <c:v>95</c:v>
                </c:pt>
                <c:pt idx="96">
                  <c:v>95</c:v>
                </c:pt>
                <c:pt idx="97">
                  <c:v>95</c:v>
                </c:pt>
                <c:pt idx="98">
                  <c:v>95</c:v>
                </c:pt>
                <c:pt idx="99">
                  <c:v>95</c:v>
                </c:pt>
                <c:pt idx="100">
                  <c:v>95</c:v>
                </c:pt>
                <c:pt idx="101">
                  <c:v>95</c:v>
                </c:pt>
                <c:pt idx="102">
                  <c:v>95</c:v>
                </c:pt>
                <c:pt idx="103">
                  <c:v>95</c:v>
                </c:pt>
                <c:pt idx="104">
                  <c:v>95</c:v>
                </c:pt>
                <c:pt idx="105">
                  <c:v>95</c:v>
                </c:pt>
                <c:pt idx="106">
                  <c:v>95</c:v>
                </c:pt>
                <c:pt idx="107">
                  <c:v>95</c:v>
                </c:pt>
                <c:pt idx="108">
                  <c:v>95</c:v>
                </c:pt>
                <c:pt idx="109">
                  <c:v>95</c:v>
                </c:pt>
                <c:pt idx="110">
                  <c:v>95</c:v>
                </c:pt>
                <c:pt idx="111">
                  <c:v>95</c:v>
                </c:pt>
                <c:pt idx="112">
                  <c:v>95</c:v>
                </c:pt>
                <c:pt idx="113">
                  <c:v>95</c:v>
                </c:pt>
                <c:pt idx="114">
                  <c:v>95</c:v>
                </c:pt>
                <c:pt idx="115">
                  <c:v>95</c:v>
                </c:pt>
                <c:pt idx="116">
                  <c:v>95</c:v>
                </c:pt>
                <c:pt idx="117">
                  <c:v>95</c:v>
                </c:pt>
                <c:pt idx="118">
                  <c:v>95</c:v>
                </c:pt>
                <c:pt idx="119">
                  <c:v>95</c:v>
                </c:pt>
                <c:pt idx="120">
                  <c:v>95</c:v>
                </c:pt>
                <c:pt idx="121">
                  <c:v>95</c:v>
                </c:pt>
                <c:pt idx="122">
                  <c:v>95</c:v>
                </c:pt>
                <c:pt idx="123">
                  <c:v>95</c:v>
                </c:pt>
                <c:pt idx="124">
                  <c:v>95</c:v>
                </c:pt>
                <c:pt idx="125">
                  <c:v>95</c:v>
                </c:pt>
                <c:pt idx="126">
                  <c:v>95</c:v>
                </c:pt>
                <c:pt idx="127">
                  <c:v>95</c:v>
                </c:pt>
                <c:pt idx="128">
                  <c:v>95</c:v>
                </c:pt>
                <c:pt idx="129">
                  <c:v>95</c:v>
                </c:pt>
                <c:pt idx="130">
                  <c:v>95</c:v>
                </c:pt>
                <c:pt idx="131">
                  <c:v>95</c:v>
                </c:pt>
                <c:pt idx="132">
                  <c:v>95</c:v>
                </c:pt>
                <c:pt idx="133">
                  <c:v>95</c:v>
                </c:pt>
                <c:pt idx="134">
                  <c:v>95</c:v>
                </c:pt>
                <c:pt idx="135">
                  <c:v>95</c:v>
                </c:pt>
                <c:pt idx="136">
                  <c:v>95</c:v>
                </c:pt>
                <c:pt idx="137">
                  <c:v>95</c:v>
                </c:pt>
                <c:pt idx="138">
                  <c:v>95</c:v>
                </c:pt>
                <c:pt idx="139">
                  <c:v>95</c:v>
                </c:pt>
                <c:pt idx="140">
                  <c:v>95</c:v>
                </c:pt>
                <c:pt idx="141">
                  <c:v>95</c:v>
                </c:pt>
                <c:pt idx="142">
                  <c:v>95</c:v>
                </c:pt>
                <c:pt idx="143">
                  <c:v>95</c:v>
                </c:pt>
                <c:pt idx="144">
                  <c:v>95</c:v>
                </c:pt>
                <c:pt idx="145">
                  <c:v>95</c:v>
                </c:pt>
                <c:pt idx="146">
                  <c:v>95</c:v>
                </c:pt>
                <c:pt idx="147">
                  <c:v>95</c:v>
                </c:pt>
                <c:pt idx="148">
                  <c:v>95</c:v>
                </c:pt>
                <c:pt idx="149">
                  <c:v>95</c:v>
                </c:pt>
                <c:pt idx="150">
                  <c:v>95</c:v>
                </c:pt>
                <c:pt idx="151">
                  <c:v>95</c:v>
                </c:pt>
                <c:pt idx="152">
                  <c:v>95</c:v>
                </c:pt>
                <c:pt idx="153">
                  <c:v>95</c:v>
                </c:pt>
                <c:pt idx="154">
                  <c:v>95</c:v>
                </c:pt>
                <c:pt idx="155">
                  <c:v>95</c:v>
                </c:pt>
                <c:pt idx="156">
                  <c:v>95</c:v>
                </c:pt>
                <c:pt idx="157">
                  <c:v>95</c:v>
                </c:pt>
                <c:pt idx="158">
                  <c:v>95</c:v>
                </c:pt>
                <c:pt idx="159">
                  <c:v>95</c:v>
                </c:pt>
                <c:pt idx="160">
                  <c:v>95</c:v>
                </c:pt>
                <c:pt idx="161">
                  <c:v>95</c:v>
                </c:pt>
                <c:pt idx="162">
                  <c:v>95</c:v>
                </c:pt>
                <c:pt idx="163">
                  <c:v>95</c:v>
                </c:pt>
                <c:pt idx="164">
                  <c:v>95</c:v>
                </c:pt>
                <c:pt idx="165">
                  <c:v>95</c:v>
                </c:pt>
                <c:pt idx="166">
                  <c:v>95</c:v>
                </c:pt>
                <c:pt idx="167">
                  <c:v>95</c:v>
                </c:pt>
                <c:pt idx="168">
                  <c:v>95</c:v>
                </c:pt>
                <c:pt idx="169">
                  <c:v>95</c:v>
                </c:pt>
                <c:pt idx="170">
                  <c:v>95</c:v>
                </c:pt>
                <c:pt idx="171">
                  <c:v>95</c:v>
                </c:pt>
                <c:pt idx="172">
                  <c:v>95</c:v>
                </c:pt>
                <c:pt idx="173">
                  <c:v>95</c:v>
                </c:pt>
                <c:pt idx="174">
                  <c:v>95</c:v>
                </c:pt>
                <c:pt idx="175">
                  <c:v>95</c:v>
                </c:pt>
                <c:pt idx="176">
                  <c:v>95</c:v>
                </c:pt>
                <c:pt idx="177">
                  <c:v>95</c:v>
                </c:pt>
                <c:pt idx="178">
                  <c:v>95</c:v>
                </c:pt>
                <c:pt idx="179">
                  <c:v>95</c:v>
                </c:pt>
                <c:pt idx="180">
                  <c:v>95</c:v>
                </c:pt>
                <c:pt idx="181">
                  <c:v>95</c:v>
                </c:pt>
                <c:pt idx="182">
                  <c:v>95</c:v>
                </c:pt>
                <c:pt idx="183">
                  <c:v>95</c:v>
                </c:pt>
                <c:pt idx="184">
                  <c:v>95</c:v>
                </c:pt>
                <c:pt idx="185">
                  <c:v>95</c:v>
                </c:pt>
                <c:pt idx="186">
                  <c:v>95</c:v>
                </c:pt>
                <c:pt idx="187">
                  <c:v>95</c:v>
                </c:pt>
                <c:pt idx="188">
                  <c:v>95</c:v>
                </c:pt>
                <c:pt idx="189">
                  <c:v>95</c:v>
                </c:pt>
                <c:pt idx="190">
                  <c:v>95</c:v>
                </c:pt>
                <c:pt idx="191">
                  <c:v>95</c:v>
                </c:pt>
                <c:pt idx="192">
                  <c:v>95</c:v>
                </c:pt>
                <c:pt idx="193">
                  <c:v>95</c:v>
                </c:pt>
                <c:pt idx="194">
                  <c:v>95</c:v>
                </c:pt>
                <c:pt idx="195">
                  <c:v>95</c:v>
                </c:pt>
                <c:pt idx="196">
                  <c:v>95</c:v>
                </c:pt>
                <c:pt idx="197">
                  <c:v>95</c:v>
                </c:pt>
                <c:pt idx="198">
                  <c:v>95</c:v>
                </c:pt>
                <c:pt idx="199">
                  <c:v>95</c:v>
                </c:pt>
                <c:pt idx="200">
                  <c:v>95</c:v>
                </c:pt>
                <c:pt idx="201">
                  <c:v>95</c:v>
                </c:pt>
                <c:pt idx="202">
                  <c:v>95</c:v>
                </c:pt>
                <c:pt idx="203">
                  <c:v>95</c:v>
                </c:pt>
                <c:pt idx="204">
                  <c:v>95</c:v>
                </c:pt>
                <c:pt idx="205">
                  <c:v>95</c:v>
                </c:pt>
                <c:pt idx="206">
                  <c:v>95</c:v>
                </c:pt>
                <c:pt idx="207">
                  <c:v>95</c:v>
                </c:pt>
                <c:pt idx="208">
                  <c:v>95</c:v>
                </c:pt>
                <c:pt idx="209">
                  <c:v>95</c:v>
                </c:pt>
                <c:pt idx="210">
                  <c:v>95</c:v>
                </c:pt>
                <c:pt idx="211">
                  <c:v>95</c:v>
                </c:pt>
                <c:pt idx="212">
                  <c:v>95</c:v>
                </c:pt>
                <c:pt idx="213">
                  <c:v>95</c:v>
                </c:pt>
                <c:pt idx="214">
                  <c:v>95</c:v>
                </c:pt>
                <c:pt idx="215">
                  <c:v>95</c:v>
                </c:pt>
                <c:pt idx="216">
                  <c:v>95</c:v>
                </c:pt>
                <c:pt idx="217">
                  <c:v>95</c:v>
                </c:pt>
                <c:pt idx="218">
                  <c:v>95</c:v>
                </c:pt>
                <c:pt idx="219">
                  <c:v>95</c:v>
                </c:pt>
                <c:pt idx="220">
                  <c:v>95</c:v>
                </c:pt>
                <c:pt idx="221">
                  <c:v>95</c:v>
                </c:pt>
                <c:pt idx="222">
                  <c:v>95</c:v>
                </c:pt>
                <c:pt idx="223">
                  <c:v>95</c:v>
                </c:pt>
                <c:pt idx="224">
                  <c:v>95</c:v>
                </c:pt>
                <c:pt idx="225">
                  <c:v>95</c:v>
                </c:pt>
                <c:pt idx="226">
                  <c:v>95</c:v>
                </c:pt>
                <c:pt idx="227">
                  <c:v>95</c:v>
                </c:pt>
                <c:pt idx="228">
                  <c:v>95</c:v>
                </c:pt>
                <c:pt idx="229">
                  <c:v>95</c:v>
                </c:pt>
                <c:pt idx="230">
                  <c:v>95</c:v>
                </c:pt>
                <c:pt idx="231">
                  <c:v>95</c:v>
                </c:pt>
                <c:pt idx="232">
                  <c:v>95</c:v>
                </c:pt>
                <c:pt idx="233">
                  <c:v>95</c:v>
                </c:pt>
                <c:pt idx="234">
                  <c:v>95</c:v>
                </c:pt>
                <c:pt idx="235">
                  <c:v>95</c:v>
                </c:pt>
                <c:pt idx="236">
                  <c:v>95</c:v>
                </c:pt>
                <c:pt idx="237">
                  <c:v>95</c:v>
                </c:pt>
                <c:pt idx="238">
                  <c:v>95</c:v>
                </c:pt>
                <c:pt idx="239">
                  <c:v>95</c:v>
                </c:pt>
                <c:pt idx="240">
                  <c:v>95</c:v>
                </c:pt>
                <c:pt idx="241">
                  <c:v>95</c:v>
                </c:pt>
                <c:pt idx="242">
                  <c:v>95</c:v>
                </c:pt>
                <c:pt idx="243">
                  <c:v>95</c:v>
                </c:pt>
                <c:pt idx="244">
                  <c:v>95</c:v>
                </c:pt>
                <c:pt idx="245">
                  <c:v>95</c:v>
                </c:pt>
                <c:pt idx="246">
                  <c:v>95</c:v>
                </c:pt>
                <c:pt idx="247">
                  <c:v>95</c:v>
                </c:pt>
                <c:pt idx="248">
                  <c:v>95</c:v>
                </c:pt>
                <c:pt idx="249">
                  <c:v>95</c:v>
                </c:pt>
                <c:pt idx="250">
                  <c:v>95</c:v>
                </c:pt>
                <c:pt idx="251">
                  <c:v>95</c:v>
                </c:pt>
                <c:pt idx="252">
                  <c:v>95</c:v>
                </c:pt>
                <c:pt idx="253">
                  <c:v>95</c:v>
                </c:pt>
                <c:pt idx="254">
                  <c:v>95</c:v>
                </c:pt>
                <c:pt idx="255">
                  <c:v>95</c:v>
                </c:pt>
                <c:pt idx="256">
                  <c:v>95</c:v>
                </c:pt>
                <c:pt idx="257">
                  <c:v>95</c:v>
                </c:pt>
                <c:pt idx="258">
                  <c:v>95</c:v>
                </c:pt>
                <c:pt idx="259">
                  <c:v>95</c:v>
                </c:pt>
                <c:pt idx="260">
                  <c:v>95</c:v>
                </c:pt>
                <c:pt idx="261">
                  <c:v>95</c:v>
                </c:pt>
                <c:pt idx="262">
                  <c:v>95</c:v>
                </c:pt>
                <c:pt idx="263">
                  <c:v>95</c:v>
                </c:pt>
                <c:pt idx="264">
                  <c:v>95</c:v>
                </c:pt>
                <c:pt idx="265">
                  <c:v>95</c:v>
                </c:pt>
                <c:pt idx="266">
                  <c:v>95</c:v>
                </c:pt>
                <c:pt idx="267">
                  <c:v>95</c:v>
                </c:pt>
                <c:pt idx="268">
                  <c:v>95</c:v>
                </c:pt>
                <c:pt idx="269">
                  <c:v>95</c:v>
                </c:pt>
                <c:pt idx="270">
                  <c:v>95</c:v>
                </c:pt>
                <c:pt idx="271">
                  <c:v>95</c:v>
                </c:pt>
                <c:pt idx="272">
                  <c:v>95</c:v>
                </c:pt>
                <c:pt idx="273">
                  <c:v>95</c:v>
                </c:pt>
                <c:pt idx="274">
                  <c:v>95</c:v>
                </c:pt>
                <c:pt idx="275">
                  <c:v>95</c:v>
                </c:pt>
                <c:pt idx="276">
                  <c:v>95</c:v>
                </c:pt>
                <c:pt idx="277">
                  <c:v>95</c:v>
                </c:pt>
                <c:pt idx="278">
                  <c:v>95</c:v>
                </c:pt>
                <c:pt idx="279">
                  <c:v>95</c:v>
                </c:pt>
                <c:pt idx="280">
                  <c:v>95</c:v>
                </c:pt>
                <c:pt idx="281">
                  <c:v>95</c:v>
                </c:pt>
                <c:pt idx="282">
                  <c:v>95</c:v>
                </c:pt>
                <c:pt idx="283">
                  <c:v>95</c:v>
                </c:pt>
                <c:pt idx="284">
                  <c:v>95</c:v>
                </c:pt>
                <c:pt idx="285">
                  <c:v>95</c:v>
                </c:pt>
                <c:pt idx="286">
                  <c:v>95</c:v>
                </c:pt>
                <c:pt idx="287">
                  <c:v>95</c:v>
                </c:pt>
                <c:pt idx="288">
                  <c:v>95</c:v>
                </c:pt>
                <c:pt idx="289">
                  <c:v>95</c:v>
                </c:pt>
                <c:pt idx="290">
                  <c:v>95</c:v>
                </c:pt>
                <c:pt idx="291">
                  <c:v>95</c:v>
                </c:pt>
                <c:pt idx="292">
                  <c:v>95</c:v>
                </c:pt>
                <c:pt idx="293">
                  <c:v>95</c:v>
                </c:pt>
                <c:pt idx="294">
                  <c:v>95</c:v>
                </c:pt>
                <c:pt idx="295">
                  <c:v>95</c:v>
                </c:pt>
                <c:pt idx="296">
                  <c:v>95</c:v>
                </c:pt>
                <c:pt idx="297">
                  <c:v>95</c:v>
                </c:pt>
                <c:pt idx="298">
                  <c:v>95</c:v>
                </c:pt>
                <c:pt idx="299">
                  <c:v>95</c:v>
                </c:pt>
                <c:pt idx="300">
                  <c:v>95</c:v>
                </c:pt>
                <c:pt idx="301">
                  <c:v>95</c:v>
                </c:pt>
                <c:pt idx="302">
                  <c:v>95</c:v>
                </c:pt>
                <c:pt idx="303">
                  <c:v>95</c:v>
                </c:pt>
                <c:pt idx="304">
                  <c:v>95</c:v>
                </c:pt>
                <c:pt idx="305">
                  <c:v>95</c:v>
                </c:pt>
                <c:pt idx="306">
                  <c:v>95</c:v>
                </c:pt>
                <c:pt idx="307">
                  <c:v>95</c:v>
                </c:pt>
                <c:pt idx="308">
                  <c:v>95</c:v>
                </c:pt>
                <c:pt idx="309">
                  <c:v>95</c:v>
                </c:pt>
                <c:pt idx="310">
                  <c:v>95</c:v>
                </c:pt>
                <c:pt idx="311">
                  <c:v>95</c:v>
                </c:pt>
                <c:pt idx="312">
                  <c:v>95</c:v>
                </c:pt>
                <c:pt idx="313">
                  <c:v>95</c:v>
                </c:pt>
                <c:pt idx="314">
                  <c:v>95</c:v>
                </c:pt>
                <c:pt idx="315">
                  <c:v>95</c:v>
                </c:pt>
                <c:pt idx="316">
                  <c:v>95</c:v>
                </c:pt>
                <c:pt idx="317">
                  <c:v>95</c:v>
                </c:pt>
                <c:pt idx="318">
                  <c:v>95</c:v>
                </c:pt>
                <c:pt idx="319">
                  <c:v>95</c:v>
                </c:pt>
                <c:pt idx="320">
                  <c:v>95</c:v>
                </c:pt>
                <c:pt idx="321">
                  <c:v>95</c:v>
                </c:pt>
                <c:pt idx="322">
                  <c:v>95</c:v>
                </c:pt>
                <c:pt idx="323">
                  <c:v>95</c:v>
                </c:pt>
                <c:pt idx="324">
                  <c:v>95</c:v>
                </c:pt>
                <c:pt idx="325">
                  <c:v>95</c:v>
                </c:pt>
                <c:pt idx="326">
                  <c:v>95</c:v>
                </c:pt>
                <c:pt idx="327">
                  <c:v>95</c:v>
                </c:pt>
                <c:pt idx="328">
                  <c:v>95</c:v>
                </c:pt>
                <c:pt idx="329">
                  <c:v>95</c:v>
                </c:pt>
                <c:pt idx="330">
                  <c:v>95</c:v>
                </c:pt>
                <c:pt idx="331">
                  <c:v>95</c:v>
                </c:pt>
                <c:pt idx="332">
                  <c:v>95</c:v>
                </c:pt>
                <c:pt idx="333">
                  <c:v>95</c:v>
                </c:pt>
                <c:pt idx="334">
                  <c:v>95</c:v>
                </c:pt>
                <c:pt idx="335">
                  <c:v>95</c:v>
                </c:pt>
                <c:pt idx="336">
                  <c:v>95</c:v>
                </c:pt>
                <c:pt idx="337">
                  <c:v>95</c:v>
                </c:pt>
                <c:pt idx="338">
                  <c:v>95</c:v>
                </c:pt>
                <c:pt idx="339">
                  <c:v>95</c:v>
                </c:pt>
                <c:pt idx="340">
                  <c:v>95</c:v>
                </c:pt>
                <c:pt idx="341">
                  <c:v>95</c:v>
                </c:pt>
                <c:pt idx="342">
                  <c:v>95</c:v>
                </c:pt>
                <c:pt idx="343">
                  <c:v>95</c:v>
                </c:pt>
                <c:pt idx="344">
                  <c:v>95</c:v>
                </c:pt>
                <c:pt idx="345">
                  <c:v>95</c:v>
                </c:pt>
                <c:pt idx="346">
                  <c:v>95</c:v>
                </c:pt>
                <c:pt idx="347">
                  <c:v>95</c:v>
                </c:pt>
                <c:pt idx="348">
                  <c:v>95</c:v>
                </c:pt>
                <c:pt idx="349">
                  <c:v>95</c:v>
                </c:pt>
                <c:pt idx="350">
                  <c:v>95</c:v>
                </c:pt>
                <c:pt idx="351">
                  <c:v>95</c:v>
                </c:pt>
                <c:pt idx="352">
                  <c:v>95</c:v>
                </c:pt>
                <c:pt idx="353">
                  <c:v>95</c:v>
                </c:pt>
                <c:pt idx="354">
                  <c:v>95</c:v>
                </c:pt>
                <c:pt idx="355">
                  <c:v>95</c:v>
                </c:pt>
                <c:pt idx="356">
                  <c:v>95</c:v>
                </c:pt>
                <c:pt idx="357">
                  <c:v>95</c:v>
                </c:pt>
                <c:pt idx="358">
                  <c:v>95</c:v>
                </c:pt>
                <c:pt idx="359">
                  <c:v>95</c:v>
                </c:pt>
                <c:pt idx="360">
                  <c:v>95</c:v>
                </c:pt>
                <c:pt idx="361">
                  <c:v>95</c:v>
                </c:pt>
                <c:pt idx="362">
                  <c:v>95</c:v>
                </c:pt>
                <c:pt idx="363">
                  <c:v>95</c:v>
                </c:pt>
                <c:pt idx="364">
                  <c:v>95</c:v>
                </c:pt>
                <c:pt idx="365">
                  <c:v>95</c:v>
                </c:pt>
                <c:pt idx="366">
                  <c:v>95</c:v>
                </c:pt>
                <c:pt idx="367">
                  <c:v>95</c:v>
                </c:pt>
                <c:pt idx="368">
                  <c:v>95</c:v>
                </c:pt>
                <c:pt idx="369">
                  <c:v>95</c:v>
                </c:pt>
                <c:pt idx="370">
                  <c:v>95</c:v>
                </c:pt>
                <c:pt idx="371">
                  <c:v>95</c:v>
                </c:pt>
                <c:pt idx="372">
                  <c:v>95</c:v>
                </c:pt>
                <c:pt idx="373">
                  <c:v>95</c:v>
                </c:pt>
                <c:pt idx="374">
                  <c:v>95</c:v>
                </c:pt>
                <c:pt idx="375">
                  <c:v>95</c:v>
                </c:pt>
                <c:pt idx="376">
                  <c:v>95</c:v>
                </c:pt>
                <c:pt idx="377">
                  <c:v>95</c:v>
                </c:pt>
                <c:pt idx="378">
                  <c:v>95</c:v>
                </c:pt>
                <c:pt idx="379">
                  <c:v>95</c:v>
                </c:pt>
                <c:pt idx="380">
                  <c:v>95</c:v>
                </c:pt>
                <c:pt idx="381">
                  <c:v>95</c:v>
                </c:pt>
                <c:pt idx="382">
                  <c:v>95</c:v>
                </c:pt>
                <c:pt idx="383">
                  <c:v>95</c:v>
                </c:pt>
                <c:pt idx="384">
                  <c:v>95</c:v>
                </c:pt>
                <c:pt idx="385">
                  <c:v>95</c:v>
                </c:pt>
                <c:pt idx="386">
                  <c:v>95</c:v>
                </c:pt>
                <c:pt idx="387">
                  <c:v>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061-42F2-8BFF-6A4A99CA46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22173568"/>
        <c:axId val="1222177880"/>
      </c:scatterChart>
      <c:valAx>
        <c:axId val="1222173568"/>
        <c:scaling>
          <c:orientation val="minMax"/>
          <c:max val="8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Latency (µsec)</a:t>
                </a:r>
                <a:endParaRPr lang="zh-TW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222177880"/>
        <c:crosses val="autoZero"/>
        <c:crossBetween val="midCat"/>
        <c:majorUnit val="100"/>
      </c:valAx>
      <c:valAx>
        <c:axId val="1222177880"/>
        <c:scaling>
          <c:orientation val="minMax"/>
          <c:max val="11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CDF (%)</a:t>
                </a:r>
                <a:endParaRPr lang="zh-TW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2221735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 b="1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306955380577427"/>
          <c:y val="0.14728710080036309"/>
          <c:w val="0.82637489063867031"/>
          <c:h val="0.613433866035918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工作表1!$L$37</c:f>
              <c:strCache>
                <c:ptCount val="1"/>
                <c:pt idx="0">
                  <c:v>EP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solidFill>
                <a:srgbClr val="000000"/>
              </a:solidFill>
            </a:ln>
            <a:effectLst/>
          </c:spPr>
          <c:invertIfNegative val="0"/>
          <c:cat>
            <c:numRef>
              <c:f>工作表1!$M$36:$T$36</c:f>
              <c:numCache>
                <c:formatCode>General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工作表1!$M$37:$T$37</c:f>
              <c:numCache>
                <c:formatCode>General</c:formatCode>
                <c:ptCount val="8"/>
                <c:pt idx="0">
                  <c:v>0.7474605359143971</c:v>
                </c:pt>
                <c:pt idx="1">
                  <c:v>0.61301746905272048</c:v>
                </c:pt>
                <c:pt idx="2">
                  <c:v>0.4916051055909445</c:v>
                </c:pt>
                <c:pt idx="3">
                  <c:v>0.38809699323686409</c:v>
                </c:pt>
                <c:pt idx="4">
                  <c:v>0.30026683293216438</c:v>
                </c:pt>
                <c:pt idx="5">
                  <c:v>0.22477037278244827</c:v>
                </c:pt>
                <c:pt idx="6">
                  <c:v>0.15882286662957268</c:v>
                </c:pt>
                <c:pt idx="7">
                  <c:v>0.10034096009899351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D0-4119-A3B6-3558D5AC18B5}"/>
            </c:ext>
          </c:extLst>
        </c:ser>
        <c:ser>
          <c:idx val="1"/>
          <c:order val="1"/>
          <c:tx>
            <c:strRef>
              <c:f>工作表1!$L$38</c:f>
              <c:strCache>
                <c:ptCount val="1"/>
                <c:pt idx="0">
                  <c:v>DynSleep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rgbClr val="000000"/>
              </a:solidFill>
            </a:ln>
            <a:effectLst/>
          </c:spPr>
          <c:invertIfNegative val="0"/>
          <c:cat>
            <c:numRef>
              <c:f>工作表1!$M$36:$T$36</c:f>
              <c:numCache>
                <c:formatCode>General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工作表1!$M$38:$T$38</c:f>
              <c:numCache>
                <c:formatCode>General</c:formatCode>
                <c:ptCount val="8"/>
                <c:pt idx="0">
                  <c:v>0.66328071455252946</c:v>
                </c:pt>
                <c:pt idx="1">
                  <c:v>0.5485203805615072</c:v>
                </c:pt>
                <c:pt idx="2">
                  <c:v>0.42381911966973707</c:v>
                </c:pt>
                <c:pt idx="3">
                  <c:v>0.33710507600660267</c:v>
                </c:pt>
                <c:pt idx="4">
                  <c:v>0.23029351622538086</c:v>
                </c:pt>
                <c:pt idx="5">
                  <c:v>0.13863374753605362</c:v>
                </c:pt>
                <c:pt idx="6">
                  <c:v>7.0699547895528014E-2</c:v>
                </c:pt>
                <c:pt idx="7">
                  <c:v>2.5369373440576215E-2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D0-4119-A3B6-3558D5AC18B5}"/>
            </c:ext>
          </c:extLst>
        </c:ser>
        <c:ser>
          <c:idx val="2"/>
          <c:order val="2"/>
          <c:tx>
            <c:strRef>
              <c:f>工作表1!$L$39</c:f>
              <c:strCache>
                <c:ptCount val="1"/>
                <c:pt idx="0">
                  <c:v>DVFS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c:spPr>
          <c:invertIfNegative val="0"/>
          <c:cat>
            <c:numRef>
              <c:f>工作表1!$M$36:$T$36</c:f>
              <c:numCache>
                <c:formatCode>General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工作表1!$M$39:$T$39</c:f>
              <c:numCache>
                <c:formatCode>General</c:formatCode>
                <c:ptCount val="8"/>
                <c:pt idx="0">
                  <c:v>0.41074125046692667</c:v>
                </c:pt>
                <c:pt idx="1">
                  <c:v>0.32278057084226075</c:v>
                </c:pt>
                <c:pt idx="2">
                  <c:v>0.26565181918691982</c:v>
                </c:pt>
                <c:pt idx="3">
                  <c:v>0.23512124154608005</c:v>
                </c:pt>
                <c:pt idx="4">
                  <c:v>0.19297441398176285</c:v>
                </c:pt>
                <c:pt idx="5">
                  <c:v>0.14724741006069297</c:v>
                </c:pt>
                <c:pt idx="6">
                  <c:v>7.8710758689532145E-2</c:v>
                </c:pt>
                <c:pt idx="7">
                  <c:v>2.1620794107655383E-2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D0-4119-A3B6-3558D5AC18B5}"/>
            </c:ext>
          </c:extLst>
        </c:ser>
        <c:ser>
          <c:idx val="3"/>
          <c:order val="3"/>
          <c:tx>
            <c:strRef>
              <c:f>工作表1!$L$40</c:f>
              <c:strCache>
                <c:ptCount val="1"/>
                <c:pt idx="0">
                  <c:v>DFS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</c:spPr>
          <c:invertIfNegative val="0"/>
          <c:cat>
            <c:numRef>
              <c:f>工作表1!$M$36:$T$36</c:f>
              <c:numCache>
                <c:formatCode>General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cat>
          <c:val>
            <c:numRef>
              <c:f>工作表1!$M$40:$T$40</c:f>
              <c:numCache>
                <c:formatCode>General</c:formatCode>
                <c:ptCount val="8"/>
                <c:pt idx="0">
                  <c:v>0.15820178638132387</c:v>
                </c:pt>
                <c:pt idx="1">
                  <c:v>0.16153784961422757</c:v>
                </c:pt>
                <c:pt idx="2">
                  <c:v>9.6186854383901399E-2</c:v>
                </c:pt>
                <c:pt idx="3">
                  <c:v>8.2145489855296128E-2</c:v>
                </c:pt>
                <c:pt idx="4">
                  <c:v>3.9033117226839109E-2</c:v>
                </c:pt>
                <c:pt idx="5">
                  <c:v>1.8042472191101222E-2</c:v>
                </c:pt>
                <c:pt idx="6">
                  <c:v>2.663788852850546E-2</c:v>
                </c:pt>
                <c:pt idx="7">
                  <c:v>2.8778974430510029E-3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BD0-4119-A3B6-3558D5AC18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675405376"/>
        <c:axId val="1675411648"/>
      </c:barChart>
      <c:catAx>
        <c:axId val="16754053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Load</a:t>
                </a:r>
                <a:endParaRPr lang="zh-TW"/>
              </a:p>
            </c:rich>
          </c:tx>
          <c:layout>
            <c:manualLayout>
              <c:xMode val="edge"/>
              <c:yMode val="edge"/>
              <c:x val="0.50106193980607094"/>
              <c:y val="0.8959429795850678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%" sourceLinked="0"/>
        <c:majorTickMark val="out"/>
        <c:minorTickMark val="none"/>
        <c:tickLblPos val="nextTo"/>
        <c:spPr>
          <a:noFill/>
          <a:ln w="25400" cap="flat" cmpd="sng" algn="ctr">
            <a:solidFill>
              <a:srgbClr val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675411648"/>
        <c:crosses val="autoZero"/>
        <c:auto val="1"/>
        <c:lblAlgn val="ctr"/>
        <c:lblOffset val="100"/>
        <c:noMultiLvlLbl val="0"/>
      </c:catAx>
      <c:valAx>
        <c:axId val="1675411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Power Saving</a:t>
                </a:r>
                <a:endParaRPr lang="zh-TW"/>
              </a:p>
            </c:rich>
          </c:tx>
          <c:layout>
            <c:manualLayout>
              <c:xMode val="edge"/>
              <c:yMode val="edge"/>
              <c:x val="2.7777777777777779E-3"/>
              <c:y val="0.301127515310586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%" sourceLinked="0"/>
        <c:majorTickMark val="out"/>
        <c:minorTickMark val="none"/>
        <c:tickLblPos val="nextTo"/>
        <c:spPr>
          <a:noFill/>
          <a:ln w="25400">
            <a:solidFill>
              <a:srgbClr val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675405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4281567798473352"/>
          <c:y val="1.3855794995330488E-2"/>
          <c:w val="0.51436849497588966"/>
          <c:h val="0.128190105871365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  <a:latin typeface="+mn-lt"/>
          <a:cs typeface="Times New Roman" panose="02020603050405020304" pitchFamily="18" charset="0"/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026675743702564"/>
          <c:y val="0.24344610651624804"/>
          <c:w val="0.85072613287955545"/>
          <c:h val="0.59151081368038771"/>
        </c:manualLayout>
      </c:layout>
      <c:scatterChart>
        <c:scatterStyle val="smoothMarker"/>
        <c:varyColors val="0"/>
        <c:ser>
          <c:idx val="1"/>
          <c:order val="0"/>
          <c:tx>
            <c:v> Baseline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工作表8!$K$2:$K$389</c:f>
              <c:numCache>
                <c:formatCode>General</c:formatCode>
                <c:ptCount val="388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  <c:pt idx="31">
                  <c:v>62</c:v>
                </c:pt>
                <c:pt idx="32">
                  <c:v>64</c:v>
                </c:pt>
                <c:pt idx="33">
                  <c:v>66</c:v>
                </c:pt>
                <c:pt idx="34">
                  <c:v>68</c:v>
                </c:pt>
                <c:pt idx="35">
                  <c:v>70</c:v>
                </c:pt>
                <c:pt idx="36">
                  <c:v>72</c:v>
                </c:pt>
                <c:pt idx="37">
                  <c:v>74</c:v>
                </c:pt>
                <c:pt idx="38">
                  <c:v>76</c:v>
                </c:pt>
                <c:pt idx="39">
                  <c:v>78</c:v>
                </c:pt>
                <c:pt idx="40">
                  <c:v>80</c:v>
                </c:pt>
                <c:pt idx="41">
                  <c:v>82</c:v>
                </c:pt>
                <c:pt idx="42">
                  <c:v>84</c:v>
                </c:pt>
                <c:pt idx="43">
                  <c:v>86</c:v>
                </c:pt>
                <c:pt idx="44">
                  <c:v>88</c:v>
                </c:pt>
                <c:pt idx="45">
                  <c:v>90</c:v>
                </c:pt>
                <c:pt idx="46">
                  <c:v>92</c:v>
                </c:pt>
                <c:pt idx="47">
                  <c:v>94</c:v>
                </c:pt>
                <c:pt idx="48">
                  <c:v>96</c:v>
                </c:pt>
                <c:pt idx="49">
                  <c:v>98</c:v>
                </c:pt>
                <c:pt idx="50">
                  <c:v>100</c:v>
                </c:pt>
                <c:pt idx="51">
                  <c:v>102</c:v>
                </c:pt>
                <c:pt idx="52">
                  <c:v>104</c:v>
                </c:pt>
                <c:pt idx="53">
                  <c:v>106</c:v>
                </c:pt>
                <c:pt idx="54">
                  <c:v>108</c:v>
                </c:pt>
                <c:pt idx="55">
                  <c:v>110</c:v>
                </c:pt>
                <c:pt idx="56">
                  <c:v>112</c:v>
                </c:pt>
                <c:pt idx="57">
                  <c:v>114</c:v>
                </c:pt>
                <c:pt idx="58">
                  <c:v>116</c:v>
                </c:pt>
                <c:pt idx="59">
                  <c:v>118</c:v>
                </c:pt>
                <c:pt idx="60">
                  <c:v>120</c:v>
                </c:pt>
                <c:pt idx="61">
                  <c:v>122</c:v>
                </c:pt>
                <c:pt idx="62">
                  <c:v>124</c:v>
                </c:pt>
                <c:pt idx="63">
                  <c:v>126</c:v>
                </c:pt>
                <c:pt idx="64">
                  <c:v>128</c:v>
                </c:pt>
                <c:pt idx="65">
                  <c:v>130</c:v>
                </c:pt>
                <c:pt idx="66">
                  <c:v>132</c:v>
                </c:pt>
                <c:pt idx="67">
                  <c:v>134</c:v>
                </c:pt>
                <c:pt idx="68">
                  <c:v>136</c:v>
                </c:pt>
                <c:pt idx="69">
                  <c:v>138</c:v>
                </c:pt>
                <c:pt idx="70">
                  <c:v>140</c:v>
                </c:pt>
                <c:pt idx="71">
                  <c:v>142</c:v>
                </c:pt>
                <c:pt idx="72">
                  <c:v>144</c:v>
                </c:pt>
                <c:pt idx="73">
                  <c:v>146</c:v>
                </c:pt>
                <c:pt idx="74">
                  <c:v>148</c:v>
                </c:pt>
                <c:pt idx="75">
                  <c:v>150</c:v>
                </c:pt>
                <c:pt idx="76">
                  <c:v>152</c:v>
                </c:pt>
                <c:pt idx="77">
                  <c:v>154</c:v>
                </c:pt>
                <c:pt idx="78">
                  <c:v>156</c:v>
                </c:pt>
                <c:pt idx="79">
                  <c:v>158</c:v>
                </c:pt>
                <c:pt idx="80">
                  <c:v>160</c:v>
                </c:pt>
                <c:pt idx="81">
                  <c:v>162</c:v>
                </c:pt>
                <c:pt idx="82">
                  <c:v>164</c:v>
                </c:pt>
                <c:pt idx="83">
                  <c:v>166</c:v>
                </c:pt>
                <c:pt idx="84">
                  <c:v>168</c:v>
                </c:pt>
                <c:pt idx="85">
                  <c:v>170</c:v>
                </c:pt>
                <c:pt idx="86">
                  <c:v>172</c:v>
                </c:pt>
                <c:pt idx="87">
                  <c:v>174</c:v>
                </c:pt>
                <c:pt idx="88">
                  <c:v>176</c:v>
                </c:pt>
                <c:pt idx="89">
                  <c:v>178</c:v>
                </c:pt>
                <c:pt idx="90">
                  <c:v>180</c:v>
                </c:pt>
                <c:pt idx="91">
                  <c:v>182</c:v>
                </c:pt>
                <c:pt idx="92">
                  <c:v>184</c:v>
                </c:pt>
                <c:pt idx="93">
                  <c:v>186</c:v>
                </c:pt>
                <c:pt idx="94">
                  <c:v>188</c:v>
                </c:pt>
                <c:pt idx="95">
                  <c:v>190</c:v>
                </c:pt>
                <c:pt idx="96">
                  <c:v>192</c:v>
                </c:pt>
                <c:pt idx="97">
                  <c:v>194</c:v>
                </c:pt>
                <c:pt idx="98">
                  <c:v>196</c:v>
                </c:pt>
                <c:pt idx="99">
                  <c:v>198</c:v>
                </c:pt>
                <c:pt idx="100">
                  <c:v>200</c:v>
                </c:pt>
                <c:pt idx="101">
                  <c:v>202</c:v>
                </c:pt>
                <c:pt idx="102">
                  <c:v>204</c:v>
                </c:pt>
                <c:pt idx="103">
                  <c:v>206</c:v>
                </c:pt>
                <c:pt idx="104">
                  <c:v>208</c:v>
                </c:pt>
                <c:pt idx="105">
                  <c:v>210</c:v>
                </c:pt>
                <c:pt idx="106">
                  <c:v>212</c:v>
                </c:pt>
                <c:pt idx="107">
                  <c:v>214</c:v>
                </c:pt>
                <c:pt idx="108">
                  <c:v>216</c:v>
                </c:pt>
                <c:pt idx="109">
                  <c:v>218</c:v>
                </c:pt>
                <c:pt idx="110">
                  <c:v>220</c:v>
                </c:pt>
                <c:pt idx="111">
                  <c:v>222</c:v>
                </c:pt>
                <c:pt idx="112">
                  <c:v>224</c:v>
                </c:pt>
                <c:pt idx="113">
                  <c:v>226</c:v>
                </c:pt>
                <c:pt idx="114">
                  <c:v>228</c:v>
                </c:pt>
                <c:pt idx="115">
                  <c:v>230</c:v>
                </c:pt>
                <c:pt idx="116">
                  <c:v>232</c:v>
                </c:pt>
                <c:pt idx="117">
                  <c:v>234</c:v>
                </c:pt>
                <c:pt idx="118">
                  <c:v>236</c:v>
                </c:pt>
                <c:pt idx="119">
                  <c:v>238</c:v>
                </c:pt>
                <c:pt idx="120">
                  <c:v>240</c:v>
                </c:pt>
                <c:pt idx="121">
                  <c:v>242</c:v>
                </c:pt>
                <c:pt idx="122">
                  <c:v>244</c:v>
                </c:pt>
                <c:pt idx="123">
                  <c:v>246</c:v>
                </c:pt>
                <c:pt idx="124">
                  <c:v>248</c:v>
                </c:pt>
                <c:pt idx="125">
                  <c:v>250</c:v>
                </c:pt>
                <c:pt idx="126">
                  <c:v>252</c:v>
                </c:pt>
                <c:pt idx="127">
                  <c:v>254</c:v>
                </c:pt>
                <c:pt idx="128">
                  <c:v>256</c:v>
                </c:pt>
                <c:pt idx="129">
                  <c:v>258</c:v>
                </c:pt>
                <c:pt idx="130">
                  <c:v>260</c:v>
                </c:pt>
                <c:pt idx="131">
                  <c:v>262</c:v>
                </c:pt>
                <c:pt idx="132">
                  <c:v>264</c:v>
                </c:pt>
                <c:pt idx="133">
                  <c:v>266</c:v>
                </c:pt>
                <c:pt idx="134">
                  <c:v>268</c:v>
                </c:pt>
                <c:pt idx="135">
                  <c:v>270</c:v>
                </c:pt>
                <c:pt idx="136">
                  <c:v>272</c:v>
                </c:pt>
                <c:pt idx="137">
                  <c:v>274</c:v>
                </c:pt>
                <c:pt idx="138">
                  <c:v>276</c:v>
                </c:pt>
                <c:pt idx="139">
                  <c:v>278</c:v>
                </c:pt>
                <c:pt idx="140">
                  <c:v>280</c:v>
                </c:pt>
                <c:pt idx="141">
                  <c:v>282</c:v>
                </c:pt>
                <c:pt idx="142">
                  <c:v>284</c:v>
                </c:pt>
                <c:pt idx="143">
                  <c:v>286</c:v>
                </c:pt>
                <c:pt idx="144">
                  <c:v>288</c:v>
                </c:pt>
                <c:pt idx="145">
                  <c:v>290</c:v>
                </c:pt>
                <c:pt idx="146">
                  <c:v>292</c:v>
                </c:pt>
                <c:pt idx="147">
                  <c:v>294</c:v>
                </c:pt>
                <c:pt idx="148">
                  <c:v>296</c:v>
                </c:pt>
                <c:pt idx="149">
                  <c:v>298</c:v>
                </c:pt>
                <c:pt idx="150">
                  <c:v>300</c:v>
                </c:pt>
                <c:pt idx="151">
                  <c:v>302</c:v>
                </c:pt>
                <c:pt idx="152">
                  <c:v>304</c:v>
                </c:pt>
                <c:pt idx="153">
                  <c:v>306</c:v>
                </c:pt>
                <c:pt idx="154">
                  <c:v>308</c:v>
                </c:pt>
                <c:pt idx="155">
                  <c:v>310</c:v>
                </c:pt>
                <c:pt idx="156">
                  <c:v>312</c:v>
                </c:pt>
                <c:pt idx="157">
                  <c:v>314</c:v>
                </c:pt>
                <c:pt idx="158">
                  <c:v>316</c:v>
                </c:pt>
                <c:pt idx="159">
                  <c:v>318</c:v>
                </c:pt>
                <c:pt idx="160">
                  <c:v>320</c:v>
                </c:pt>
                <c:pt idx="161">
                  <c:v>322</c:v>
                </c:pt>
                <c:pt idx="162">
                  <c:v>324</c:v>
                </c:pt>
                <c:pt idx="163">
                  <c:v>326</c:v>
                </c:pt>
                <c:pt idx="164">
                  <c:v>328</c:v>
                </c:pt>
                <c:pt idx="165">
                  <c:v>330</c:v>
                </c:pt>
                <c:pt idx="166">
                  <c:v>332</c:v>
                </c:pt>
                <c:pt idx="167">
                  <c:v>334</c:v>
                </c:pt>
                <c:pt idx="168">
                  <c:v>336</c:v>
                </c:pt>
                <c:pt idx="169">
                  <c:v>338</c:v>
                </c:pt>
                <c:pt idx="170">
                  <c:v>340</c:v>
                </c:pt>
                <c:pt idx="171">
                  <c:v>342</c:v>
                </c:pt>
                <c:pt idx="172">
                  <c:v>344</c:v>
                </c:pt>
                <c:pt idx="173">
                  <c:v>346</c:v>
                </c:pt>
                <c:pt idx="174">
                  <c:v>348</c:v>
                </c:pt>
                <c:pt idx="175">
                  <c:v>350</c:v>
                </c:pt>
                <c:pt idx="176">
                  <c:v>352</c:v>
                </c:pt>
                <c:pt idx="177">
                  <c:v>354</c:v>
                </c:pt>
                <c:pt idx="178">
                  <c:v>356</c:v>
                </c:pt>
                <c:pt idx="179">
                  <c:v>358</c:v>
                </c:pt>
                <c:pt idx="180">
                  <c:v>360</c:v>
                </c:pt>
                <c:pt idx="181">
                  <c:v>362</c:v>
                </c:pt>
                <c:pt idx="182">
                  <c:v>364</c:v>
                </c:pt>
                <c:pt idx="183">
                  <c:v>366</c:v>
                </c:pt>
                <c:pt idx="184">
                  <c:v>368</c:v>
                </c:pt>
                <c:pt idx="185">
                  <c:v>370</c:v>
                </c:pt>
                <c:pt idx="186">
                  <c:v>372</c:v>
                </c:pt>
                <c:pt idx="187">
                  <c:v>374</c:v>
                </c:pt>
                <c:pt idx="188">
                  <c:v>376</c:v>
                </c:pt>
                <c:pt idx="189">
                  <c:v>378</c:v>
                </c:pt>
                <c:pt idx="190">
                  <c:v>380</c:v>
                </c:pt>
                <c:pt idx="191">
                  <c:v>382</c:v>
                </c:pt>
                <c:pt idx="192">
                  <c:v>384</c:v>
                </c:pt>
                <c:pt idx="193">
                  <c:v>386</c:v>
                </c:pt>
                <c:pt idx="194">
                  <c:v>388</c:v>
                </c:pt>
                <c:pt idx="195">
                  <c:v>390</c:v>
                </c:pt>
                <c:pt idx="196">
                  <c:v>392</c:v>
                </c:pt>
                <c:pt idx="197">
                  <c:v>394</c:v>
                </c:pt>
                <c:pt idx="198">
                  <c:v>396</c:v>
                </c:pt>
                <c:pt idx="199">
                  <c:v>398</c:v>
                </c:pt>
                <c:pt idx="200">
                  <c:v>400</c:v>
                </c:pt>
                <c:pt idx="201">
                  <c:v>402</c:v>
                </c:pt>
                <c:pt idx="202">
                  <c:v>404</c:v>
                </c:pt>
                <c:pt idx="203">
                  <c:v>406</c:v>
                </c:pt>
                <c:pt idx="204">
                  <c:v>408</c:v>
                </c:pt>
                <c:pt idx="205">
                  <c:v>410</c:v>
                </c:pt>
                <c:pt idx="206">
                  <c:v>412</c:v>
                </c:pt>
                <c:pt idx="207">
                  <c:v>414</c:v>
                </c:pt>
                <c:pt idx="208">
                  <c:v>416</c:v>
                </c:pt>
                <c:pt idx="209">
                  <c:v>418</c:v>
                </c:pt>
                <c:pt idx="210">
                  <c:v>420</c:v>
                </c:pt>
                <c:pt idx="211">
                  <c:v>422</c:v>
                </c:pt>
                <c:pt idx="212">
                  <c:v>424</c:v>
                </c:pt>
                <c:pt idx="213">
                  <c:v>426</c:v>
                </c:pt>
                <c:pt idx="214">
                  <c:v>428</c:v>
                </c:pt>
                <c:pt idx="215">
                  <c:v>430</c:v>
                </c:pt>
                <c:pt idx="216">
                  <c:v>432</c:v>
                </c:pt>
                <c:pt idx="217">
                  <c:v>434</c:v>
                </c:pt>
                <c:pt idx="218">
                  <c:v>436</c:v>
                </c:pt>
                <c:pt idx="219">
                  <c:v>438</c:v>
                </c:pt>
                <c:pt idx="220">
                  <c:v>440</c:v>
                </c:pt>
                <c:pt idx="221">
                  <c:v>442</c:v>
                </c:pt>
                <c:pt idx="222">
                  <c:v>444</c:v>
                </c:pt>
                <c:pt idx="223">
                  <c:v>446</c:v>
                </c:pt>
                <c:pt idx="224">
                  <c:v>448</c:v>
                </c:pt>
                <c:pt idx="225">
                  <c:v>450</c:v>
                </c:pt>
                <c:pt idx="226">
                  <c:v>452</c:v>
                </c:pt>
                <c:pt idx="227">
                  <c:v>454</c:v>
                </c:pt>
                <c:pt idx="228">
                  <c:v>456</c:v>
                </c:pt>
                <c:pt idx="229">
                  <c:v>458</c:v>
                </c:pt>
                <c:pt idx="230">
                  <c:v>460</c:v>
                </c:pt>
                <c:pt idx="231">
                  <c:v>462</c:v>
                </c:pt>
                <c:pt idx="232">
                  <c:v>464</c:v>
                </c:pt>
                <c:pt idx="233">
                  <c:v>466</c:v>
                </c:pt>
                <c:pt idx="234">
                  <c:v>468</c:v>
                </c:pt>
                <c:pt idx="235">
                  <c:v>470</c:v>
                </c:pt>
                <c:pt idx="236">
                  <c:v>472</c:v>
                </c:pt>
                <c:pt idx="237">
                  <c:v>474</c:v>
                </c:pt>
                <c:pt idx="238">
                  <c:v>476</c:v>
                </c:pt>
                <c:pt idx="239">
                  <c:v>478</c:v>
                </c:pt>
                <c:pt idx="240">
                  <c:v>480</c:v>
                </c:pt>
                <c:pt idx="241">
                  <c:v>482</c:v>
                </c:pt>
                <c:pt idx="242">
                  <c:v>484</c:v>
                </c:pt>
                <c:pt idx="243">
                  <c:v>486</c:v>
                </c:pt>
                <c:pt idx="244">
                  <c:v>488</c:v>
                </c:pt>
                <c:pt idx="245">
                  <c:v>490</c:v>
                </c:pt>
                <c:pt idx="246">
                  <c:v>492</c:v>
                </c:pt>
                <c:pt idx="247">
                  <c:v>494</c:v>
                </c:pt>
                <c:pt idx="248">
                  <c:v>496</c:v>
                </c:pt>
                <c:pt idx="249">
                  <c:v>498</c:v>
                </c:pt>
                <c:pt idx="250">
                  <c:v>500</c:v>
                </c:pt>
                <c:pt idx="251">
                  <c:v>502</c:v>
                </c:pt>
                <c:pt idx="252">
                  <c:v>504</c:v>
                </c:pt>
                <c:pt idx="253">
                  <c:v>506</c:v>
                </c:pt>
                <c:pt idx="254">
                  <c:v>508</c:v>
                </c:pt>
                <c:pt idx="255">
                  <c:v>510</c:v>
                </c:pt>
                <c:pt idx="256">
                  <c:v>512</c:v>
                </c:pt>
                <c:pt idx="257">
                  <c:v>514</c:v>
                </c:pt>
                <c:pt idx="258">
                  <c:v>516</c:v>
                </c:pt>
                <c:pt idx="259">
                  <c:v>518</c:v>
                </c:pt>
                <c:pt idx="260">
                  <c:v>520</c:v>
                </c:pt>
                <c:pt idx="261">
                  <c:v>522</c:v>
                </c:pt>
                <c:pt idx="262">
                  <c:v>524</c:v>
                </c:pt>
                <c:pt idx="263">
                  <c:v>526</c:v>
                </c:pt>
                <c:pt idx="264">
                  <c:v>528</c:v>
                </c:pt>
                <c:pt idx="265">
                  <c:v>530</c:v>
                </c:pt>
                <c:pt idx="266">
                  <c:v>532</c:v>
                </c:pt>
                <c:pt idx="267">
                  <c:v>534</c:v>
                </c:pt>
                <c:pt idx="268">
                  <c:v>536</c:v>
                </c:pt>
                <c:pt idx="269">
                  <c:v>538</c:v>
                </c:pt>
                <c:pt idx="270">
                  <c:v>540</c:v>
                </c:pt>
                <c:pt idx="271">
                  <c:v>542</c:v>
                </c:pt>
                <c:pt idx="272">
                  <c:v>544</c:v>
                </c:pt>
                <c:pt idx="273">
                  <c:v>546</c:v>
                </c:pt>
                <c:pt idx="274">
                  <c:v>548</c:v>
                </c:pt>
                <c:pt idx="275">
                  <c:v>550</c:v>
                </c:pt>
                <c:pt idx="276">
                  <c:v>552</c:v>
                </c:pt>
                <c:pt idx="277">
                  <c:v>554</c:v>
                </c:pt>
                <c:pt idx="278">
                  <c:v>556</c:v>
                </c:pt>
                <c:pt idx="279">
                  <c:v>558</c:v>
                </c:pt>
                <c:pt idx="280">
                  <c:v>560</c:v>
                </c:pt>
                <c:pt idx="281">
                  <c:v>562</c:v>
                </c:pt>
                <c:pt idx="282">
                  <c:v>564</c:v>
                </c:pt>
                <c:pt idx="283">
                  <c:v>566</c:v>
                </c:pt>
                <c:pt idx="284">
                  <c:v>568</c:v>
                </c:pt>
                <c:pt idx="285">
                  <c:v>570</c:v>
                </c:pt>
                <c:pt idx="286">
                  <c:v>572</c:v>
                </c:pt>
                <c:pt idx="287">
                  <c:v>574</c:v>
                </c:pt>
                <c:pt idx="288">
                  <c:v>576</c:v>
                </c:pt>
                <c:pt idx="289">
                  <c:v>578</c:v>
                </c:pt>
                <c:pt idx="290">
                  <c:v>580</c:v>
                </c:pt>
                <c:pt idx="291">
                  <c:v>582</c:v>
                </c:pt>
                <c:pt idx="292">
                  <c:v>584</c:v>
                </c:pt>
                <c:pt idx="293">
                  <c:v>586</c:v>
                </c:pt>
                <c:pt idx="294">
                  <c:v>588</c:v>
                </c:pt>
                <c:pt idx="295">
                  <c:v>590</c:v>
                </c:pt>
                <c:pt idx="296">
                  <c:v>592</c:v>
                </c:pt>
                <c:pt idx="297">
                  <c:v>594</c:v>
                </c:pt>
                <c:pt idx="298">
                  <c:v>596</c:v>
                </c:pt>
                <c:pt idx="299">
                  <c:v>598</c:v>
                </c:pt>
                <c:pt idx="300">
                  <c:v>600</c:v>
                </c:pt>
                <c:pt idx="301">
                  <c:v>602</c:v>
                </c:pt>
                <c:pt idx="302">
                  <c:v>604</c:v>
                </c:pt>
                <c:pt idx="303">
                  <c:v>606</c:v>
                </c:pt>
                <c:pt idx="304">
                  <c:v>608</c:v>
                </c:pt>
                <c:pt idx="305">
                  <c:v>610</c:v>
                </c:pt>
                <c:pt idx="306">
                  <c:v>612</c:v>
                </c:pt>
                <c:pt idx="307">
                  <c:v>614</c:v>
                </c:pt>
                <c:pt idx="308">
                  <c:v>616</c:v>
                </c:pt>
                <c:pt idx="309">
                  <c:v>618</c:v>
                </c:pt>
                <c:pt idx="310">
                  <c:v>620</c:v>
                </c:pt>
                <c:pt idx="311">
                  <c:v>622</c:v>
                </c:pt>
                <c:pt idx="312">
                  <c:v>624</c:v>
                </c:pt>
                <c:pt idx="313">
                  <c:v>626</c:v>
                </c:pt>
                <c:pt idx="314">
                  <c:v>628</c:v>
                </c:pt>
                <c:pt idx="315">
                  <c:v>630</c:v>
                </c:pt>
                <c:pt idx="316">
                  <c:v>632</c:v>
                </c:pt>
                <c:pt idx="317">
                  <c:v>634</c:v>
                </c:pt>
                <c:pt idx="318">
                  <c:v>636</c:v>
                </c:pt>
                <c:pt idx="319">
                  <c:v>638</c:v>
                </c:pt>
                <c:pt idx="320">
                  <c:v>640</c:v>
                </c:pt>
                <c:pt idx="321">
                  <c:v>642</c:v>
                </c:pt>
                <c:pt idx="322">
                  <c:v>644</c:v>
                </c:pt>
                <c:pt idx="323">
                  <c:v>646</c:v>
                </c:pt>
                <c:pt idx="324">
                  <c:v>648</c:v>
                </c:pt>
                <c:pt idx="325">
                  <c:v>650</c:v>
                </c:pt>
                <c:pt idx="326">
                  <c:v>652</c:v>
                </c:pt>
                <c:pt idx="327">
                  <c:v>654</c:v>
                </c:pt>
                <c:pt idx="328">
                  <c:v>656</c:v>
                </c:pt>
                <c:pt idx="329">
                  <c:v>658</c:v>
                </c:pt>
                <c:pt idx="330">
                  <c:v>660</c:v>
                </c:pt>
                <c:pt idx="331">
                  <c:v>662</c:v>
                </c:pt>
                <c:pt idx="332">
                  <c:v>664</c:v>
                </c:pt>
                <c:pt idx="333">
                  <c:v>666</c:v>
                </c:pt>
                <c:pt idx="334">
                  <c:v>668</c:v>
                </c:pt>
                <c:pt idx="335">
                  <c:v>670</c:v>
                </c:pt>
                <c:pt idx="336">
                  <c:v>672</c:v>
                </c:pt>
                <c:pt idx="337">
                  <c:v>674</c:v>
                </c:pt>
                <c:pt idx="338">
                  <c:v>676</c:v>
                </c:pt>
                <c:pt idx="339">
                  <c:v>678</c:v>
                </c:pt>
                <c:pt idx="340">
                  <c:v>680</c:v>
                </c:pt>
                <c:pt idx="341">
                  <c:v>682</c:v>
                </c:pt>
                <c:pt idx="342">
                  <c:v>684</c:v>
                </c:pt>
                <c:pt idx="343">
                  <c:v>686</c:v>
                </c:pt>
                <c:pt idx="344">
                  <c:v>688</c:v>
                </c:pt>
                <c:pt idx="345">
                  <c:v>690</c:v>
                </c:pt>
                <c:pt idx="346">
                  <c:v>692</c:v>
                </c:pt>
                <c:pt idx="347">
                  <c:v>694</c:v>
                </c:pt>
                <c:pt idx="348">
                  <c:v>696</c:v>
                </c:pt>
                <c:pt idx="349">
                  <c:v>698</c:v>
                </c:pt>
                <c:pt idx="350">
                  <c:v>700</c:v>
                </c:pt>
                <c:pt idx="351">
                  <c:v>702</c:v>
                </c:pt>
                <c:pt idx="352">
                  <c:v>704</c:v>
                </c:pt>
                <c:pt idx="353">
                  <c:v>706</c:v>
                </c:pt>
                <c:pt idx="354">
                  <c:v>708</c:v>
                </c:pt>
                <c:pt idx="355">
                  <c:v>710</c:v>
                </c:pt>
                <c:pt idx="356">
                  <c:v>712</c:v>
                </c:pt>
                <c:pt idx="357">
                  <c:v>714</c:v>
                </c:pt>
                <c:pt idx="358">
                  <c:v>716</c:v>
                </c:pt>
                <c:pt idx="359">
                  <c:v>718</c:v>
                </c:pt>
                <c:pt idx="360">
                  <c:v>720</c:v>
                </c:pt>
                <c:pt idx="361">
                  <c:v>722</c:v>
                </c:pt>
                <c:pt idx="362">
                  <c:v>724</c:v>
                </c:pt>
                <c:pt idx="363">
                  <c:v>726</c:v>
                </c:pt>
                <c:pt idx="364">
                  <c:v>728</c:v>
                </c:pt>
                <c:pt idx="365">
                  <c:v>730</c:v>
                </c:pt>
                <c:pt idx="366">
                  <c:v>732</c:v>
                </c:pt>
                <c:pt idx="367">
                  <c:v>734</c:v>
                </c:pt>
                <c:pt idx="368">
                  <c:v>736</c:v>
                </c:pt>
                <c:pt idx="369">
                  <c:v>738</c:v>
                </c:pt>
                <c:pt idx="370">
                  <c:v>740</c:v>
                </c:pt>
                <c:pt idx="371">
                  <c:v>742</c:v>
                </c:pt>
                <c:pt idx="372">
                  <c:v>744</c:v>
                </c:pt>
                <c:pt idx="373">
                  <c:v>746</c:v>
                </c:pt>
                <c:pt idx="374">
                  <c:v>748</c:v>
                </c:pt>
                <c:pt idx="375">
                  <c:v>750</c:v>
                </c:pt>
                <c:pt idx="376">
                  <c:v>752</c:v>
                </c:pt>
                <c:pt idx="377">
                  <c:v>754</c:v>
                </c:pt>
                <c:pt idx="378">
                  <c:v>756</c:v>
                </c:pt>
                <c:pt idx="379">
                  <c:v>758</c:v>
                </c:pt>
                <c:pt idx="380">
                  <c:v>760</c:v>
                </c:pt>
                <c:pt idx="381">
                  <c:v>762</c:v>
                </c:pt>
                <c:pt idx="382">
                  <c:v>764</c:v>
                </c:pt>
                <c:pt idx="383">
                  <c:v>766</c:v>
                </c:pt>
                <c:pt idx="384">
                  <c:v>768</c:v>
                </c:pt>
                <c:pt idx="385">
                  <c:v>770</c:v>
                </c:pt>
                <c:pt idx="386">
                  <c:v>772</c:v>
                </c:pt>
                <c:pt idx="387">
                  <c:v>774</c:v>
                </c:pt>
              </c:numCache>
            </c:numRef>
          </c:xVal>
          <c:yVal>
            <c:numRef>
              <c:f>工作表8!$M$2:$M$389</c:f>
              <c:numCache>
                <c:formatCode>General</c:formatCode>
                <c:ptCount val="388"/>
                <c:pt idx="0">
                  <c:v>4.2999999999999999E-4</c:v>
                </c:pt>
                <c:pt idx="1">
                  <c:v>4.2999999999999999E-4</c:v>
                </c:pt>
                <c:pt idx="2">
                  <c:v>4.2999999999999999E-4</c:v>
                </c:pt>
                <c:pt idx="3">
                  <c:v>4.2999999999999999E-4</c:v>
                </c:pt>
                <c:pt idx="4">
                  <c:v>4.2999999999999999E-4</c:v>
                </c:pt>
                <c:pt idx="5">
                  <c:v>4.2999999999999999E-4</c:v>
                </c:pt>
                <c:pt idx="6">
                  <c:v>4.2999999999999999E-4</c:v>
                </c:pt>
                <c:pt idx="7">
                  <c:v>4.6700000000000002E-4</c:v>
                </c:pt>
                <c:pt idx="8">
                  <c:v>5.3300000000000005E-4</c:v>
                </c:pt>
                <c:pt idx="9">
                  <c:v>6.7100000000000005E-4</c:v>
                </c:pt>
                <c:pt idx="10">
                  <c:v>1.0070000000000001E-3</c:v>
                </c:pt>
                <c:pt idx="11">
                  <c:v>1.4E-3</c:v>
                </c:pt>
                <c:pt idx="12">
                  <c:v>1.7340000000000001E-3</c:v>
                </c:pt>
                <c:pt idx="13">
                  <c:v>2.2659999999999998E-3</c:v>
                </c:pt>
                <c:pt idx="14">
                  <c:v>2.7060000000000001E-3</c:v>
                </c:pt>
                <c:pt idx="15">
                  <c:v>3.313E-3</c:v>
                </c:pt>
                <c:pt idx="16">
                  <c:v>3.813E-3</c:v>
                </c:pt>
                <c:pt idx="17">
                  <c:v>4.1269999999999996E-3</c:v>
                </c:pt>
                <c:pt idx="18">
                  <c:v>4.5100000000000001E-3</c:v>
                </c:pt>
                <c:pt idx="19">
                  <c:v>5.293E-3</c:v>
                </c:pt>
                <c:pt idx="20">
                  <c:v>6.3270000000000002E-3</c:v>
                </c:pt>
                <c:pt idx="21">
                  <c:v>8.3680000000000004E-3</c:v>
                </c:pt>
                <c:pt idx="22">
                  <c:v>1.1185E-2</c:v>
                </c:pt>
                <c:pt idx="23">
                  <c:v>1.4426E-2</c:v>
                </c:pt>
                <c:pt idx="24">
                  <c:v>1.8488000000000001E-2</c:v>
                </c:pt>
                <c:pt idx="25">
                  <c:v>2.315E-2</c:v>
                </c:pt>
                <c:pt idx="26">
                  <c:v>2.8292999999999999E-2</c:v>
                </c:pt>
                <c:pt idx="27">
                  <c:v>3.3284000000000001E-2</c:v>
                </c:pt>
                <c:pt idx="28">
                  <c:v>3.8988000000000002E-2</c:v>
                </c:pt>
                <c:pt idx="29">
                  <c:v>4.4519000000000003E-2</c:v>
                </c:pt>
                <c:pt idx="30">
                  <c:v>5.1602000000000002E-2</c:v>
                </c:pt>
                <c:pt idx="31">
                  <c:v>6.1115000000000003E-2</c:v>
                </c:pt>
                <c:pt idx="32">
                  <c:v>7.3316000000000006E-2</c:v>
                </c:pt>
                <c:pt idx="33">
                  <c:v>8.7598999999999996E-2</c:v>
                </c:pt>
                <c:pt idx="34">
                  <c:v>0.104296</c:v>
                </c:pt>
                <c:pt idx="35">
                  <c:v>0.12209100000000001</c:v>
                </c:pt>
                <c:pt idx="36">
                  <c:v>0.141989</c:v>
                </c:pt>
                <c:pt idx="37">
                  <c:v>0.16223099999999999</c:v>
                </c:pt>
                <c:pt idx="38">
                  <c:v>0.182256</c:v>
                </c:pt>
                <c:pt idx="39">
                  <c:v>0.202623</c:v>
                </c:pt>
                <c:pt idx="40">
                  <c:v>0.224354</c:v>
                </c:pt>
                <c:pt idx="41">
                  <c:v>0.246554</c:v>
                </c:pt>
                <c:pt idx="42">
                  <c:v>0.269036</c:v>
                </c:pt>
                <c:pt idx="43">
                  <c:v>0.29197800000000002</c:v>
                </c:pt>
                <c:pt idx="44">
                  <c:v>0.31602000000000002</c:v>
                </c:pt>
                <c:pt idx="45">
                  <c:v>0.34074199999999999</c:v>
                </c:pt>
                <c:pt idx="46">
                  <c:v>0.36659900000000001</c:v>
                </c:pt>
                <c:pt idx="47">
                  <c:v>0.39393299999999998</c:v>
                </c:pt>
                <c:pt idx="48">
                  <c:v>0.421792</c:v>
                </c:pt>
                <c:pt idx="49">
                  <c:v>0.449181</c:v>
                </c:pt>
                <c:pt idx="50">
                  <c:v>0.477219</c:v>
                </c:pt>
                <c:pt idx="51">
                  <c:v>0.50417400000000001</c:v>
                </c:pt>
                <c:pt idx="52">
                  <c:v>0.52983499999999994</c:v>
                </c:pt>
                <c:pt idx="53">
                  <c:v>0.556114</c:v>
                </c:pt>
                <c:pt idx="54">
                  <c:v>0.58232799999999996</c:v>
                </c:pt>
                <c:pt idx="55">
                  <c:v>0.60614500000000004</c:v>
                </c:pt>
                <c:pt idx="56">
                  <c:v>0.62916000000000005</c:v>
                </c:pt>
                <c:pt idx="57">
                  <c:v>0.65151899999999996</c:v>
                </c:pt>
                <c:pt idx="58">
                  <c:v>0.67239199999999999</c:v>
                </c:pt>
                <c:pt idx="59">
                  <c:v>0.69290399999999996</c:v>
                </c:pt>
                <c:pt idx="60">
                  <c:v>0.71241600000000005</c:v>
                </c:pt>
                <c:pt idx="61">
                  <c:v>0.730846</c:v>
                </c:pt>
                <c:pt idx="62">
                  <c:v>0.74877800000000005</c:v>
                </c:pt>
                <c:pt idx="63">
                  <c:v>0.76589200000000002</c:v>
                </c:pt>
                <c:pt idx="64">
                  <c:v>0.78136399999999995</c:v>
                </c:pt>
                <c:pt idx="65">
                  <c:v>0.79585600000000001</c:v>
                </c:pt>
                <c:pt idx="66">
                  <c:v>0.81107399999999996</c:v>
                </c:pt>
                <c:pt idx="67">
                  <c:v>0.82361899999999999</c:v>
                </c:pt>
                <c:pt idx="68">
                  <c:v>0.835225</c:v>
                </c:pt>
                <c:pt idx="69">
                  <c:v>0.84650300000000001</c:v>
                </c:pt>
                <c:pt idx="70">
                  <c:v>0.856931</c:v>
                </c:pt>
                <c:pt idx="71">
                  <c:v>0.86652899999999999</c:v>
                </c:pt>
                <c:pt idx="72">
                  <c:v>0.87535300000000005</c:v>
                </c:pt>
                <c:pt idx="73">
                  <c:v>0.88319800000000004</c:v>
                </c:pt>
                <c:pt idx="74">
                  <c:v>0.89031400000000005</c:v>
                </c:pt>
                <c:pt idx="75">
                  <c:v>0.89693999999999996</c:v>
                </c:pt>
                <c:pt idx="76">
                  <c:v>0.90296200000000004</c:v>
                </c:pt>
                <c:pt idx="77">
                  <c:v>0.90893900000000005</c:v>
                </c:pt>
                <c:pt idx="78">
                  <c:v>0.91444000000000003</c:v>
                </c:pt>
                <c:pt idx="79">
                  <c:v>0.91878099999999996</c:v>
                </c:pt>
                <c:pt idx="80">
                  <c:v>0.92313000000000001</c:v>
                </c:pt>
                <c:pt idx="81">
                  <c:v>0.92675300000000005</c:v>
                </c:pt>
                <c:pt idx="82">
                  <c:v>0.930701</c:v>
                </c:pt>
                <c:pt idx="83">
                  <c:v>0.93419399999999997</c:v>
                </c:pt>
                <c:pt idx="84">
                  <c:v>0.93723800000000002</c:v>
                </c:pt>
                <c:pt idx="85">
                  <c:v>0.93979999999999997</c:v>
                </c:pt>
                <c:pt idx="86">
                  <c:v>0.942299</c:v>
                </c:pt>
                <c:pt idx="87">
                  <c:v>0.94467500000000004</c:v>
                </c:pt>
                <c:pt idx="88">
                  <c:v>0.94662900000000005</c:v>
                </c:pt>
                <c:pt idx="89">
                  <c:v>0.94835599999999998</c:v>
                </c:pt>
                <c:pt idx="90">
                  <c:v>0.95020899999999997</c:v>
                </c:pt>
                <c:pt idx="91">
                  <c:v>0.951959</c:v>
                </c:pt>
                <c:pt idx="92">
                  <c:v>0.95352400000000004</c:v>
                </c:pt>
                <c:pt idx="93">
                  <c:v>0.95481700000000003</c:v>
                </c:pt>
                <c:pt idx="94">
                  <c:v>0.95616299999999999</c:v>
                </c:pt>
                <c:pt idx="95">
                  <c:v>0.95731900000000003</c:v>
                </c:pt>
                <c:pt idx="96">
                  <c:v>0.958457</c:v>
                </c:pt>
                <c:pt idx="97">
                  <c:v>0.95946699999999996</c:v>
                </c:pt>
                <c:pt idx="98">
                  <c:v>0.96035499999999996</c:v>
                </c:pt>
                <c:pt idx="99">
                  <c:v>0.96131900000000003</c:v>
                </c:pt>
                <c:pt idx="100">
                  <c:v>0.962121</c:v>
                </c:pt>
                <c:pt idx="101">
                  <c:v>0.96286400000000005</c:v>
                </c:pt>
                <c:pt idx="102">
                  <c:v>0.96359399999999995</c:v>
                </c:pt>
                <c:pt idx="103">
                  <c:v>0.96431</c:v>
                </c:pt>
                <c:pt idx="104">
                  <c:v>0.96493300000000004</c:v>
                </c:pt>
                <c:pt idx="105">
                  <c:v>0.96549799999999997</c:v>
                </c:pt>
                <c:pt idx="106">
                  <c:v>0.96605700000000005</c:v>
                </c:pt>
                <c:pt idx="107">
                  <c:v>0.96657599999999999</c:v>
                </c:pt>
                <c:pt idx="108">
                  <c:v>0.96714800000000001</c:v>
                </c:pt>
                <c:pt idx="109">
                  <c:v>0.96774099999999996</c:v>
                </c:pt>
                <c:pt idx="110">
                  <c:v>0.96827700000000005</c:v>
                </c:pt>
                <c:pt idx="111">
                  <c:v>0.96884400000000004</c:v>
                </c:pt>
                <c:pt idx="112">
                  <c:v>0.96934799999999999</c:v>
                </c:pt>
                <c:pt idx="113">
                  <c:v>0.96969499999999997</c:v>
                </c:pt>
                <c:pt idx="114">
                  <c:v>0.97010200000000002</c:v>
                </c:pt>
                <c:pt idx="115">
                  <c:v>0.97057700000000002</c:v>
                </c:pt>
                <c:pt idx="116">
                  <c:v>0.97104400000000002</c:v>
                </c:pt>
                <c:pt idx="117">
                  <c:v>0.97149700000000005</c:v>
                </c:pt>
                <c:pt idx="118">
                  <c:v>0.97196099999999996</c:v>
                </c:pt>
                <c:pt idx="119">
                  <c:v>0.972464</c:v>
                </c:pt>
                <c:pt idx="120">
                  <c:v>0.97302</c:v>
                </c:pt>
                <c:pt idx="121">
                  <c:v>0.97342099999999998</c:v>
                </c:pt>
                <c:pt idx="122">
                  <c:v>0.97382000000000002</c:v>
                </c:pt>
                <c:pt idx="123">
                  <c:v>0.97422600000000004</c:v>
                </c:pt>
                <c:pt idx="124">
                  <c:v>0.97461299999999995</c:v>
                </c:pt>
                <c:pt idx="125">
                  <c:v>0.97496700000000003</c:v>
                </c:pt>
                <c:pt idx="126">
                  <c:v>0.97550400000000004</c:v>
                </c:pt>
                <c:pt idx="127">
                  <c:v>0.97592000000000001</c:v>
                </c:pt>
                <c:pt idx="128">
                  <c:v>0.97644500000000001</c:v>
                </c:pt>
                <c:pt idx="129">
                  <c:v>0.97693099999999999</c:v>
                </c:pt>
                <c:pt idx="130">
                  <c:v>0.97740300000000002</c:v>
                </c:pt>
                <c:pt idx="131">
                  <c:v>0.97776099999999999</c:v>
                </c:pt>
                <c:pt idx="132">
                  <c:v>0.97817100000000001</c:v>
                </c:pt>
                <c:pt idx="133">
                  <c:v>0.97867199999999999</c:v>
                </c:pt>
                <c:pt idx="134">
                  <c:v>0.97900699999999996</c:v>
                </c:pt>
                <c:pt idx="135">
                  <c:v>0.97944200000000003</c:v>
                </c:pt>
                <c:pt idx="136">
                  <c:v>0.98002100000000003</c:v>
                </c:pt>
                <c:pt idx="137">
                  <c:v>0.98034200000000005</c:v>
                </c:pt>
                <c:pt idx="138">
                  <c:v>0.980711</c:v>
                </c:pt>
                <c:pt idx="139">
                  <c:v>0.981209</c:v>
                </c:pt>
                <c:pt idx="140">
                  <c:v>0.98162799999999995</c:v>
                </c:pt>
                <c:pt idx="141">
                  <c:v>0.98208200000000001</c:v>
                </c:pt>
                <c:pt idx="142">
                  <c:v>0.98258199999999996</c:v>
                </c:pt>
                <c:pt idx="143">
                  <c:v>0.98303099999999999</c:v>
                </c:pt>
                <c:pt idx="144">
                  <c:v>0.983487</c:v>
                </c:pt>
                <c:pt idx="145">
                  <c:v>0.98381200000000002</c:v>
                </c:pt>
                <c:pt idx="146">
                  <c:v>0.98419100000000004</c:v>
                </c:pt>
                <c:pt idx="147">
                  <c:v>0.98452700000000004</c:v>
                </c:pt>
                <c:pt idx="148">
                  <c:v>0.98497299999999999</c:v>
                </c:pt>
                <c:pt idx="149">
                  <c:v>0.98532900000000001</c:v>
                </c:pt>
                <c:pt idx="150">
                  <c:v>0.98569600000000002</c:v>
                </c:pt>
                <c:pt idx="151">
                  <c:v>0.98613099999999998</c:v>
                </c:pt>
                <c:pt idx="152">
                  <c:v>0.98652499999999999</c:v>
                </c:pt>
                <c:pt idx="153">
                  <c:v>0.98699899999999996</c:v>
                </c:pt>
                <c:pt idx="154">
                  <c:v>0.987371</c:v>
                </c:pt>
                <c:pt idx="155">
                  <c:v>0.98770400000000003</c:v>
                </c:pt>
                <c:pt idx="156">
                  <c:v>0.988062</c:v>
                </c:pt>
                <c:pt idx="157">
                  <c:v>0.98841400000000001</c:v>
                </c:pt>
                <c:pt idx="158">
                  <c:v>0.98885800000000001</c:v>
                </c:pt>
                <c:pt idx="159">
                  <c:v>0.98919299999999999</c:v>
                </c:pt>
                <c:pt idx="160">
                  <c:v>0.98963100000000004</c:v>
                </c:pt>
                <c:pt idx="161">
                  <c:v>0.98997400000000002</c:v>
                </c:pt>
                <c:pt idx="162">
                  <c:v>0.99033099999999996</c:v>
                </c:pt>
                <c:pt idx="163">
                  <c:v>0.99068999999999996</c:v>
                </c:pt>
                <c:pt idx="164">
                  <c:v>0.991031</c:v>
                </c:pt>
                <c:pt idx="165">
                  <c:v>0.99124800000000002</c:v>
                </c:pt>
                <c:pt idx="166">
                  <c:v>0.99161200000000005</c:v>
                </c:pt>
                <c:pt idx="167">
                  <c:v>0.99203200000000002</c:v>
                </c:pt>
                <c:pt idx="168">
                  <c:v>0.99225099999999999</c:v>
                </c:pt>
                <c:pt idx="169">
                  <c:v>0.99249699999999996</c:v>
                </c:pt>
                <c:pt idx="170">
                  <c:v>0.99277099999999996</c:v>
                </c:pt>
                <c:pt idx="171">
                  <c:v>0.99303699999999995</c:v>
                </c:pt>
                <c:pt idx="172">
                  <c:v>0.993286</c:v>
                </c:pt>
                <c:pt idx="173">
                  <c:v>0.99349500000000002</c:v>
                </c:pt>
                <c:pt idx="174">
                  <c:v>0.99371399999999999</c:v>
                </c:pt>
                <c:pt idx="175">
                  <c:v>0.99395599999999995</c:v>
                </c:pt>
                <c:pt idx="176">
                  <c:v>0.99415100000000001</c:v>
                </c:pt>
                <c:pt idx="177">
                  <c:v>0.99439299999999997</c:v>
                </c:pt>
                <c:pt idx="178">
                  <c:v>0.99457700000000004</c:v>
                </c:pt>
                <c:pt idx="179">
                  <c:v>0.99476699999999996</c:v>
                </c:pt>
                <c:pt idx="180">
                  <c:v>0.99496700000000005</c:v>
                </c:pt>
                <c:pt idx="181">
                  <c:v>0.99513700000000005</c:v>
                </c:pt>
                <c:pt idx="182">
                  <c:v>0.995336</c:v>
                </c:pt>
                <c:pt idx="183">
                  <c:v>0.99548400000000004</c:v>
                </c:pt>
                <c:pt idx="184">
                  <c:v>0.99565199999999998</c:v>
                </c:pt>
                <c:pt idx="185">
                  <c:v>0.995834</c:v>
                </c:pt>
                <c:pt idx="186">
                  <c:v>0.996004</c:v>
                </c:pt>
                <c:pt idx="187">
                  <c:v>0.99616000000000005</c:v>
                </c:pt>
                <c:pt idx="188">
                  <c:v>0.99626599999999998</c:v>
                </c:pt>
                <c:pt idx="189">
                  <c:v>0.99637100000000001</c:v>
                </c:pt>
                <c:pt idx="190">
                  <c:v>0.99647799999999997</c:v>
                </c:pt>
                <c:pt idx="191">
                  <c:v>0.99663400000000002</c:v>
                </c:pt>
                <c:pt idx="192">
                  <c:v>0.99682599999999999</c:v>
                </c:pt>
                <c:pt idx="193">
                  <c:v>0.99692199999999997</c:v>
                </c:pt>
                <c:pt idx="194">
                  <c:v>0.99705100000000002</c:v>
                </c:pt>
                <c:pt idx="195">
                  <c:v>0.99716000000000005</c:v>
                </c:pt>
                <c:pt idx="196">
                  <c:v>0.99728899999999998</c:v>
                </c:pt>
                <c:pt idx="197">
                  <c:v>0.99733000000000005</c:v>
                </c:pt>
                <c:pt idx="198">
                  <c:v>0.99744100000000002</c:v>
                </c:pt>
                <c:pt idx="199">
                  <c:v>0.99748999999999999</c:v>
                </c:pt>
                <c:pt idx="200">
                  <c:v>0.99755700000000003</c:v>
                </c:pt>
                <c:pt idx="201">
                  <c:v>0.99760800000000005</c:v>
                </c:pt>
                <c:pt idx="202">
                  <c:v>0.99770499999999995</c:v>
                </c:pt>
                <c:pt idx="203">
                  <c:v>0.99778</c:v>
                </c:pt>
                <c:pt idx="204">
                  <c:v>0.99785400000000002</c:v>
                </c:pt>
                <c:pt idx="205">
                  <c:v>0.99790500000000004</c:v>
                </c:pt>
                <c:pt idx="206">
                  <c:v>0.99801700000000004</c:v>
                </c:pt>
                <c:pt idx="207">
                  <c:v>0.998062</c:v>
                </c:pt>
                <c:pt idx="208">
                  <c:v>0.99817299999999998</c:v>
                </c:pt>
                <c:pt idx="209">
                  <c:v>0.99824299999999999</c:v>
                </c:pt>
                <c:pt idx="210">
                  <c:v>0.998282</c:v>
                </c:pt>
                <c:pt idx="211">
                  <c:v>0.99837600000000004</c:v>
                </c:pt>
                <c:pt idx="212">
                  <c:v>0.99844299999999997</c:v>
                </c:pt>
                <c:pt idx="213">
                  <c:v>0.99846699999999999</c:v>
                </c:pt>
                <c:pt idx="214">
                  <c:v>0.99852099999999999</c:v>
                </c:pt>
                <c:pt idx="215">
                  <c:v>0.998614</c:v>
                </c:pt>
                <c:pt idx="216">
                  <c:v>0.99864900000000001</c:v>
                </c:pt>
                <c:pt idx="217">
                  <c:v>0.99872499999999997</c:v>
                </c:pt>
                <c:pt idx="218">
                  <c:v>0.99873000000000001</c:v>
                </c:pt>
                <c:pt idx="219">
                  <c:v>0.99880000000000002</c:v>
                </c:pt>
                <c:pt idx="220">
                  <c:v>0.99883699999999997</c:v>
                </c:pt>
                <c:pt idx="221">
                  <c:v>0.99887899999999996</c:v>
                </c:pt>
                <c:pt idx="222">
                  <c:v>0.99890699999999999</c:v>
                </c:pt>
                <c:pt idx="223">
                  <c:v>0.99896600000000002</c:v>
                </c:pt>
                <c:pt idx="224">
                  <c:v>0.99899400000000005</c:v>
                </c:pt>
                <c:pt idx="225">
                  <c:v>0.99901200000000001</c:v>
                </c:pt>
                <c:pt idx="226">
                  <c:v>0.99906499999999998</c:v>
                </c:pt>
                <c:pt idx="227">
                  <c:v>0.99912000000000001</c:v>
                </c:pt>
                <c:pt idx="228">
                  <c:v>0.99916400000000005</c:v>
                </c:pt>
                <c:pt idx="229">
                  <c:v>0.99917800000000001</c:v>
                </c:pt>
                <c:pt idx="230">
                  <c:v>0.99919000000000002</c:v>
                </c:pt>
                <c:pt idx="231">
                  <c:v>0.99921599999999999</c:v>
                </c:pt>
                <c:pt idx="232">
                  <c:v>0.99923600000000001</c:v>
                </c:pt>
                <c:pt idx="233">
                  <c:v>0.99927100000000002</c:v>
                </c:pt>
                <c:pt idx="234">
                  <c:v>0.99929400000000002</c:v>
                </c:pt>
                <c:pt idx="235">
                  <c:v>0.999336</c:v>
                </c:pt>
                <c:pt idx="236">
                  <c:v>0.99939699999999998</c:v>
                </c:pt>
                <c:pt idx="237">
                  <c:v>0.99941500000000005</c:v>
                </c:pt>
                <c:pt idx="238">
                  <c:v>0.99947399999999997</c:v>
                </c:pt>
                <c:pt idx="239">
                  <c:v>0.99948499999999996</c:v>
                </c:pt>
                <c:pt idx="240">
                  <c:v>0.99949100000000002</c:v>
                </c:pt>
                <c:pt idx="241">
                  <c:v>0.99951000000000001</c:v>
                </c:pt>
                <c:pt idx="242">
                  <c:v>0.99952799999999997</c:v>
                </c:pt>
                <c:pt idx="243">
                  <c:v>0.99959399999999998</c:v>
                </c:pt>
                <c:pt idx="244">
                  <c:v>0.99960899999999997</c:v>
                </c:pt>
                <c:pt idx="245">
                  <c:v>0.999614</c:v>
                </c:pt>
                <c:pt idx="246">
                  <c:v>0.99961699999999998</c:v>
                </c:pt>
                <c:pt idx="247">
                  <c:v>0.999641</c:v>
                </c:pt>
                <c:pt idx="248">
                  <c:v>0.99965700000000002</c:v>
                </c:pt>
                <c:pt idx="249">
                  <c:v>0.99968900000000005</c:v>
                </c:pt>
                <c:pt idx="250">
                  <c:v>0.99971399999999999</c:v>
                </c:pt>
                <c:pt idx="251">
                  <c:v>0.999722</c:v>
                </c:pt>
                <c:pt idx="252">
                  <c:v>0.99974099999999999</c:v>
                </c:pt>
                <c:pt idx="253">
                  <c:v>0.99974600000000002</c:v>
                </c:pt>
                <c:pt idx="254">
                  <c:v>0.99975800000000004</c:v>
                </c:pt>
                <c:pt idx="255">
                  <c:v>0.99976900000000002</c:v>
                </c:pt>
                <c:pt idx="256">
                  <c:v>0.99978100000000003</c:v>
                </c:pt>
                <c:pt idx="257">
                  <c:v>0.99979600000000002</c:v>
                </c:pt>
                <c:pt idx="258">
                  <c:v>0.99979899999999999</c:v>
                </c:pt>
                <c:pt idx="259">
                  <c:v>0.99980899999999995</c:v>
                </c:pt>
                <c:pt idx="260">
                  <c:v>0.99980899999999995</c:v>
                </c:pt>
                <c:pt idx="261">
                  <c:v>0.99981200000000003</c:v>
                </c:pt>
                <c:pt idx="262">
                  <c:v>0.99981500000000001</c:v>
                </c:pt>
                <c:pt idx="263">
                  <c:v>0.99984899999999999</c:v>
                </c:pt>
                <c:pt idx="264">
                  <c:v>0.99984899999999999</c:v>
                </c:pt>
                <c:pt idx="265">
                  <c:v>0.99984899999999999</c:v>
                </c:pt>
                <c:pt idx="266">
                  <c:v>0.99985100000000005</c:v>
                </c:pt>
                <c:pt idx="267">
                  <c:v>0.99985299999999999</c:v>
                </c:pt>
                <c:pt idx="268">
                  <c:v>0.99985400000000002</c:v>
                </c:pt>
                <c:pt idx="269">
                  <c:v>0.99986699999999995</c:v>
                </c:pt>
                <c:pt idx="270">
                  <c:v>0.99986699999999995</c:v>
                </c:pt>
                <c:pt idx="271">
                  <c:v>0.99987099999999995</c:v>
                </c:pt>
                <c:pt idx="272">
                  <c:v>0.99987099999999995</c:v>
                </c:pt>
                <c:pt idx="273">
                  <c:v>0.99987099999999995</c:v>
                </c:pt>
                <c:pt idx="274">
                  <c:v>0.99990000000000001</c:v>
                </c:pt>
                <c:pt idx="275">
                  <c:v>0.99990100000000004</c:v>
                </c:pt>
                <c:pt idx="276">
                  <c:v>0.99990299999999999</c:v>
                </c:pt>
                <c:pt idx="277">
                  <c:v>0.99990400000000002</c:v>
                </c:pt>
                <c:pt idx="278">
                  <c:v>0.99990800000000002</c:v>
                </c:pt>
                <c:pt idx="279">
                  <c:v>0.99990999999999997</c:v>
                </c:pt>
                <c:pt idx="280">
                  <c:v>0.99990999999999997</c:v>
                </c:pt>
                <c:pt idx="281">
                  <c:v>0.99993200000000004</c:v>
                </c:pt>
                <c:pt idx="282">
                  <c:v>0.99993299999999996</c:v>
                </c:pt>
                <c:pt idx="283">
                  <c:v>0.99993399999999999</c:v>
                </c:pt>
                <c:pt idx="284">
                  <c:v>0.99994300000000003</c:v>
                </c:pt>
                <c:pt idx="285">
                  <c:v>0.99994400000000006</c:v>
                </c:pt>
                <c:pt idx="286">
                  <c:v>0.99995299999999998</c:v>
                </c:pt>
                <c:pt idx="287">
                  <c:v>0.99995299999999998</c:v>
                </c:pt>
                <c:pt idx="288">
                  <c:v>0.99995400000000001</c:v>
                </c:pt>
                <c:pt idx="289">
                  <c:v>0.99995400000000001</c:v>
                </c:pt>
                <c:pt idx="290">
                  <c:v>0.99995400000000001</c:v>
                </c:pt>
                <c:pt idx="291">
                  <c:v>0.99995400000000001</c:v>
                </c:pt>
                <c:pt idx="292">
                  <c:v>0.99995400000000001</c:v>
                </c:pt>
                <c:pt idx="293">
                  <c:v>0.99995500000000004</c:v>
                </c:pt>
                <c:pt idx="294">
                  <c:v>0.99995500000000004</c:v>
                </c:pt>
                <c:pt idx="295">
                  <c:v>0.99995599999999996</c:v>
                </c:pt>
                <c:pt idx="296">
                  <c:v>0.99995599999999996</c:v>
                </c:pt>
                <c:pt idx="297">
                  <c:v>0.99996499999999999</c:v>
                </c:pt>
                <c:pt idx="298">
                  <c:v>0.99996499999999999</c:v>
                </c:pt>
                <c:pt idx="299">
                  <c:v>0.99996499999999999</c:v>
                </c:pt>
                <c:pt idx="300">
                  <c:v>0.99996600000000002</c:v>
                </c:pt>
                <c:pt idx="301">
                  <c:v>0.999969</c:v>
                </c:pt>
                <c:pt idx="302">
                  <c:v>0.999969</c:v>
                </c:pt>
                <c:pt idx="303">
                  <c:v>0.99997000000000003</c:v>
                </c:pt>
                <c:pt idx="304">
                  <c:v>0.99997000000000003</c:v>
                </c:pt>
                <c:pt idx="305">
                  <c:v>0.99997000000000003</c:v>
                </c:pt>
                <c:pt idx="306">
                  <c:v>0.99997000000000003</c:v>
                </c:pt>
                <c:pt idx="307">
                  <c:v>0.99997100000000005</c:v>
                </c:pt>
                <c:pt idx="308">
                  <c:v>0.99997100000000005</c:v>
                </c:pt>
                <c:pt idx="309">
                  <c:v>0.99997100000000005</c:v>
                </c:pt>
                <c:pt idx="310">
                  <c:v>0.99997199999999997</c:v>
                </c:pt>
                <c:pt idx="311">
                  <c:v>0.99997199999999997</c:v>
                </c:pt>
                <c:pt idx="312">
                  <c:v>0.99997199999999997</c:v>
                </c:pt>
                <c:pt idx="313">
                  <c:v>0.99997199999999997</c:v>
                </c:pt>
                <c:pt idx="314">
                  <c:v>0.999973</c:v>
                </c:pt>
                <c:pt idx="315">
                  <c:v>0.999973</c:v>
                </c:pt>
                <c:pt idx="316">
                  <c:v>0.999973</c:v>
                </c:pt>
                <c:pt idx="317">
                  <c:v>0.999973</c:v>
                </c:pt>
                <c:pt idx="318">
                  <c:v>0.99998500000000001</c:v>
                </c:pt>
                <c:pt idx="319">
                  <c:v>0.99998600000000004</c:v>
                </c:pt>
                <c:pt idx="320">
                  <c:v>0.99998699999999996</c:v>
                </c:pt>
                <c:pt idx="321">
                  <c:v>0.99998699999999996</c:v>
                </c:pt>
                <c:pt idx="322">
                  <c:v>0.99998699999999996</c:v>
                </c:pt>
                <c:pt idx="323">
                  <c:v>0.99998699999999996</c:v>
                </c:pt>
                <c:pt idx="324">
                  <c:v>0.99998699999999996</c:v>
                </c:pt>
                <c:pt idx="325">
                  <c:v>0.99998699999999996</c:v>
                </c:pt>
                <c:pt idx="326">
                  <c:v>0.99998699999999996</c:v>
                </c:pt>
                <c:pt idx="327">
                  <c:v>0.99998699999999996</c:v>
                </c:pt>
                <c:pt idx="328">
                  <c:v>0.99998799999999999</c:v>
                </c:pt>
                <c:pt idx="329">
                  <c:v>0.99998799999999999</c:v>
                </c:pt>
                <c:pt idx="330">
                  <c:v>0.99998799999999999</c:v>
                </c:pt>
                <c:pt idx="331">
                  <c:v>0.99998799999999999</c:v>
                </c:pt>
                <c:pt idx="332">
                  <c:v>0.99998799999999999</c:v>
                </c:pt>
                <c:pt idx="333">
                  <c:v>0.99998799999999999</c:v>
                </c:pt>
                <c:pt idx="334">
                  <c:v>0.99998799999999999</c:v>
                </c:pt>
                <c:pt idx="335">
                  <c:v>0.99998799999999999</c:v>
                </c:pt>
                <c:pt idx="336">
                  <c:v>0.99998799999999999</c:v>
                </c:pt>
                <c:pt idx="337">
                  <c:v>0.99998799999999999</c:v>
                </c:pt>
                <c:pt idx="338">
                  <c:v>0.99998799999999999</c:v>
                </c:pt>
                <c:pt idx="339">
                  <c:v>0.99998799999999999</c:v>
                </c:pt>
                <c:pt idx="340">
                  <c:v>0.99998900000000002</c:v>
                </c:pt>
                <c:pt idx="341">
                  <c:v>0.99998900000000002</c:v>
                </c:pt>
                <c:pt idx="342">
                  <c:v>0.99998900000000002</c:v>
                </c:pt>
                <c:pt idx="343">
                  <c:v>0.99998900000000002</c:v>
                </c:pt>
                <c:pt idx="344">
                  <c:v>0.99998900000000002</c:v>
                </c:pt>
                <c:pt idx="345">
                  <c:v>0.99998900000000002</c:v>
                </c:pt>
                <c:pt idx="346">
                  <c:v>0.99998900000000002</c:v>
                </c:pt>
                <c:pt idx="347">
                  <c:v>0.99998900000000002</c:v>
                </c:pt>
                <c:pt idx="348">
                  <c:v>0.99998900000000002</c:v>
                </c:pt>
                <c:pt idx="349">
                  <c:v>0.99998900000000002</c:v>
                </c:pt>
                <c:pt idx="350">
                  <c:v>0.99999000000000005</c:v>
                </c:pt>
                <c:pt idx="351">
                  <c:v>0.99999000000000005</c:v>
                </c:pt>
                <c:pt idx="352">
                  <c:v>0.99999000000000005</c:v>
                </c:pt>
                <c:pt idx="353">
                  <c:v>0.99999000000000005</c:v>
                </c:pt>
                <c:pt idx="354">
                  <c:v>0.99999000000000005</c:v>
                </c:pt>
                <c:pt idx="355">
                  <c:v>0.99999000000000005</c:v>
                </c:pt>
                <c:pt idx="356">
                  <c:v>0.99999000000000005</c:v>
                </c:pt>
                <c:pt idx="357">
                  <c:v>0.99999099999999996</c:v>
                </c:pt>
                <c:pt idx="358">
                  <c:v>0.99999099999999996</c:v>
                </c:pt>
                <c:pt idx="359">
                  <c:v>0.99999099999999996</c:v>
                </c:pt>
                <c:pt idx="360">
                  <c:v>0.99999099999999996</c:v>
                </c:pt>
                <c:pt idx="361">
                  <c:v>0.99999099999999996</c:v>
                </c:pt>
                <c:pt idx="362">
                  <c:v>0.99999099999999996</c:v>
                </c:pt>
                <c:pt idx="363">
                  <c:v>0.99999099999999996</c:v>
                </c:pt>
                <c:pt idx="364">
                  <c:v>0.99999099999999996</c:v>
                </c:pt>
                <c:pt idx="365">
                  <c:v>0.99999099999999996</c:v>
                </c:pt>
                <c:pt idx="366">
                  <c:v>0.99999099999999996</c:v>
                </c:pt>
                <c:pt idx="367">
                  <c:v>0.99999099999999996</c:v>
                </c:pt>
                <c:pt idx="368">
                  <c:v>0.99999099999999996</c:v>
                </c:pt>
                <c:pt idx="369">
                  <c:v>0.99999099999999996</c:v>
                </c:pt>
                <c:pt idx="370">
                  <c:v>0.99999099999999996</c:v>
                </c:pt>
                <c:pt idx="371">
                  <c:v>0.99999099999999996</c:v>
                </c:pt>
                <c:pt idx="372">
                  <c:v>0.99999099999999996</c:v>
                </c:pt>
                <c:pt idx="373">
                  <c:v>0.99999099999999996</c:v>
                </c:pt>
                <c:pt idx="374">
                  <c:v>0.99999099999999996</c:v>
                </c:pt>
                <c:pt idx="375">
                  <c:v>0.99999099999999996</c:v>
                </c:pt>
                <c:pt idx="376">
                  <c:v>0.99999099999999996</c:v>
                </c:pt>
                <c:pt idx="377">
                  <c:v>0.99999099999999996</c:v>
                </c:pt>
                <c:pt idx="378">
                  <c:v>0.99999099999999996</c:v>
                </c:pt>
                <c:pt idx="379">
                  <c:v>0.99999099999999996</c:v>
                </c:pt>
                <c:pt idx="380">
                  <c:v>0.99999099999999996</c:v>
                </c:pt>
                <c:pt idx="381">
                  <c:v>0.99999099999999996</c:v>
                </c:pt>
                <c:pt idx="382">
                  <c:v>0.99999099999999996</c:v>
                </c:pt>
                <c:pt idx="383">
                  <c:v>0.99999099999999996</c:v>
                </c:pt>
                <c:pt idx="384">
                  <c:v>0.99999199999999999</c:v>
                </c:pt>
                <c:pt idx="385">
                  <c:v>0.99999199999999999</c:v>
                </c:pt>
                <c:pt idx="386">
                  <c:v>0.99999199999999999</c:v>
                </c:pt>
                <c:pt idx="387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9BD-4AB1-8B97-B99DF4BB61F8}"/>
            </c:ext>
          </c:extLst>
        </c:ser>
        <c:ser>
          <c:idx val="6"/>
          <c:order val="3"/>
          <c:tx>
            <c:v>  DFS</c:v>
          </c:tx>
          <c:spPr>
            <a:ln w="3810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工作表8!$G$2:$G$1185</c:f>
              <c:numCache>
                <c:formatCode>General</c:formatCode>
                <c:ptCount val="118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  <c:pt idx="121">
                  <c:v>605</c:v>
                </c:pt>
                <c:pt idx="122">
                  <c:v>610</c:v>
                </c:pt>
                <c:pt idx="123">
                  <c:v>615</c:v>
                </c:pt>
                <c:pt idx="124">
                  <c:v>620</c:v>
                </c:pt>
                <c:pt idx="125">
                  <c:v>625</c:v>
                </c:pt>
                <c:pt idx="126">
                  <c:v>630</c:v>
                </c:pt>
                <c:pt idx="127">
                  <c:v>635</c:v>
                </c:pt>
                <c:pt idx="128">
                  <c:v>640</c:v>
                </c:pt>
                <c:pt idx="129">
                  <c:v>645</c:v>
                </c:pt>
                <c:pt idx="130">
                  <c:v>650</c:v>
                </c:pt>
                <c:pt idx="131">
                  <c:v>655</c:v>
                </c:pt>
                <c:pt idx="132">
                  <c:v>660</c:v>
                </c:pt>
                <c:pt idx="133">
                  <c:v>665</c:v>
                </c:pt>
                <c:pt idx="134">
                  <c:v>670</c:v>
                </c:pt>
                <c:pt idx="135">
                  <c:v>675</c:v>
                </c:pt>
                <c:pt idx="136">
                  <c:v>680</c:v>
                </c:pt>
                <c:pt idx="137">
                  <c:v>685</c:v>
                </c:pt>
                <c:pt idx="138">
                  <c:v>690</c:v>
                </c:pt>
                <c:pt idx="139">
                  <c:v>695</c:v>
                </c:pt>
                <c:pt idx="140">
                  <c:v>700</c:v>
                </c:pt>
                <c:pt idx="141">
                  <c:v>705</c:v>
                </c:pt>
                <c:pt idx="142">
                  <c:v>710</c:v>
                </c:pt>
                <c:pt idx="143">
                  <c:v>715</c:v>
                </c:pt>
                <c:pt idx="144">
                  <c:v>720</c:v>
                </c:pt>
                <c:pt idx="145">
                  <c:v>725</c:v>
                </c:pt>
                <c:pt idx="146">
                  <c:v>730</c:v>
                </c:pt>
                <c:pt idx="147">
                  <c:v>735</c:v>
                </c:pt>
                <c:pt idx="148">
                  <c:v>740</c:v>
                </c:pt>
                <c:pt idx="149">
                  <c:v>745</c:v>
                </c:pt>
                <c:pt idx="150">
                  <c:v>750</c:v>
                </c:pt>
                <c:pt idx="151">
                  <c:v>755</c:v>
                </c:pt>
                <c:pt idx="152">
                  <c:v>760</c:v>
                </c:pt>
                <c:pt idx="153">
                  <c:v>765</c:v>
                </c:pt>
                <c:pt idx="154">
                  <c:v>770</c:v>
                </c:pt>
                <c:pt idx="155">
                  <c:v>775</c:v>
                </c:pt>
                <c:pt idx="156">
                  <c:v>780</c:v>
                </c:pt>
                <c:pt idx="157">
                  <c:v>785</c:v>
                </c:pt>
                <c:pt idx="158">
                  <c:v>790</c:v>
                </c:pt>
                <c:pt idx="159">
                  <c:v>795</c:v>
                </c:pt>
                <c:pt idx="160">
                  <c:v>800</c:v>
                </c:pt>
                <c:pt idx="161">
                  <c:v>805</c:v>
                </c:pt>
                <c:pt idx="162">
                  <c:v>810</c:v>
                </c:pt>
                <c:pt idx="163">
                  <c:v>815</c:v>
                </c:pt>
                <c:pt idx="164">
                  <c:v>820</c:v>
                </c:pt>
                <c:pt idx="165">
                  <c:v>825</c:v>
                </c:pt>
                <c:pt idx="166">
                  <c:v>830</c:v>
                </c:pt>
                <c:pt idx="167">
                  <c:v>835</c:v>
                </c:pt>
                <c:pt idx="168">
                  <c:v>840</c:v>
                </c:pt>
                <c:pt idx="169">
                  <c:v>845</c:v>
                </c:pt>
                <c:pt idx="170">
                  <c:v>850</c:v>
                </c:pt>
                <c:pt idx="171">
                  <c:v>855</c:v>
                </c:pt>
                <c:pt idx="172">
                  <c:v>860</c:v>
                </c:pt>
                <c:pt idx="173">
                  <c:v>865</c:v>
                </c:pt>
                <c:pt idx="174">
                  <c:v>870</c:v>
                </c:pt>
                <c:pt idx="175">
                  <c:v>875</c:v>
                </c:pt>
                <c:pt idx="176">
                  <c:v>880</c:v>
                </c:pt>
                <c:pt idx="177">
                  <c:v>885</c:v>
                </c:pt>
                <c:pt idx="178">
                  <c:v>890</c:v>
                </c:pt>
                <c:pt idx="179">
                  <c:v>895</c:v>
                </c:pt>
                <c:pt idx="180">
                  <c:v>900</c:v>
                </c:pt>
                <c:pt idx="181">
                  <c:v>905</c:v>
                </c:pt>
                <c:pt idx="182">
                  <c:v>910</c:v>
                </c:pt>
                <c:pt idx="183">
                  <c:v>915</c:v>
                </c:pt>
                <c:pt idx="184">
                  <c:v>920</c:v>
                </c:pt>
                <c:pt idx="185">
                  <c:v>925</c:v>
                </c:pt>
                <c:pt idx="186">
                  <c:v>930</c:v>
                </c:pt>
                <c:pt idx="187">
                  <c:v>935</c:v>
                </c:pt>
                <c:pt idx="188">
                  <c:v>940</c:v>
                </c:pt>
                <c:pt idx="189">
                  <c:v>945</c:v>
                </c:pt>
                <c:pt idx="190">
                  <c:v>950</c:v>
                </c:pt>
                <c:pt idx="191">
                  <c:v>955</c:v>
                </c:pt>
                <c:pt idx="192">
                  <c:v>960</c:v>
                </c:pt>
                <c:pt idx="193">
                  <c:v>965</c:v>
                </c:pt>
                <c:pt idx="194">
                  <c:v>970</c:v>
                </c:pt>
                <c:pt idx="195">
                  <c:v>975</c:v>
                </c:pt>
                <c:pt idx="196">
                  <c:v>980</c:v>
                </c:pt>
                <c:pt idx="197">
                  <c:v>985</c:v>
                </c:pt>
                <c:pt idx="198">
                  <c:v>990</c:v>
                </c:pt>
                <c:pt idx="199">
                  <c:v>995</c:v>
                </c:pt>
                <c:pt idx="200">
                  <c:v>1000</c:v>
                </c:pt>
                <c:pt idx="201">
                  <c:v>1005</c:v>
                </c:pt>
                <c:pt idx="202">
                  <c:v>1010</c:v>
                </c:pt>
                <c:pt idx="203">
                  <c:v>1015</c:v>
                </c:pt>
                <c:pt idx="204">
                  <c:v>1020</c:v>
                </c:pt>
                <c:pt idx="205">
                  <c:v>1025</c:v>
                </c:pt>
                <c:pt idx="206">
                  <c:v>1030</c:v>
                </c:pt>
                <c:pt idx="207">
                  <c:v>1035</c:v>
                </c:pt>
                <c:pt idx="208">
                  <c:v>1040</c:v>
                </c:pt>
                <c:pt idx="209">
                  <c:v>1045</c:v>
                </c:pt>
                <c:pt idx="210">
                  <c:v>1050</c:v>
                </c:pt>
                <c:pt idx="211">
                  <c:v>1055</c:v>
                </c:pt>
                <c:pt idx="212">
                  <c:v>1060</c:v>
                </c:pt>
                <c:pt idx="213">
                  <c:v>1065</c:v>
                </c:pt>
                <c:pt idx="214">
                  <c:v>1070</c:v>
                </c:pt>
                <c:pt idx="215">
                  <c:v>1075</c:v>
                </c:pt>
                <c:pt idx="216">
                  <c:v>1080</c:v>
                </c:pt>
                <c:pt idx="217">
                  <c:v>1085</c:v>
                </c:pt>
                <c:pt idx="218">
                  <c:v>1090</c:v>
                </c:pt>
                <c:pt idx="219">
                  <c:v>1095</c:v>
                </c:pt>
                <c:pt idx="220">
                  <c:v>1100</c:v>
                </c:pt>
                <c:pt idx="221">
                  <c:v>1105</c:v>
                </c:pt>
                <c:pt idx="222">
                  <c:v>1110</c:v>
                </c:pt>
                <c:pt idx="223">
                  <c:v>1115</c:v>
                </c:pt>
                <c:pt idx="224">
                  <c:v>1120</c:v>
                </c:pt>
                <c:pt idx="225">
                  <c:v>1125</c:v>
                </c:pt>
                <c:pt idx="226">
                  <c:v>1130</c:v>
                </c:pt>
                <c:pt idx="227">
                  <c:v>1135</c:v>
                </c:pt>
                <c:pt idx="228">
                  <c:v>1140</c:v>
                </c:pt>
                <c:pt idx="229">
                  <c:v>1145</c:v>
                </c:pt>
                <c:pt idx="230">
                  <c:v>1150</c:v>
                </c:pt>
                <c:pt idx="231">
                  <c:v>1155</c:v>
                </c:pt>
                <c:pt idx="232">
                  <c:v>1160</c:v>
                </c:pt>
                <c:pt idx="233">
                  <c:v>1165</c:v>
                </c:pt>
                <c:pt idx="234">
                  <c:v>1170</c:v>
                </c:pt>
                <c:pt idx="235">
                  <c:v>1175</c:v>
                </c:pt>
                <c:pt idx="236">
                  <c:v>1180</c:v>
                </c:pt>
                <c:pt idx="237">
                  <c:v>1185</c:v>
                </c:pt>
                <c:pt idx="238">
                  <c:v>1190</c:v>
                </c:pt>
                <c:pt idx="239">
                  <c:v>1195</c:v>
                </c:pt>
                <c:pt idx="240">
                  <c:v>1200</c:v>
                </c:pt>
                <c:pt idx="241">
                  <c:v>1205</c:v>
                </c:pt>
                <c:pt idx="242">
                  <c:v>1210</c:v>
                </c:pt>
                <c:pt idx="243">
                  <c:v>1215</c:v>
                </c:pt>
                <c:pt idx="244">
                  <c:v>1220</c:v>
                </c:pt>
                <c:pt idx="245">
                  <c:v>1225</c:v>
                </c:pt>
                <c:pt idx="246">
                  <c:v>1230</c:v>
                </c:pt>
                <c:pt idx="247">
                  <c:v>1235</c:v>
                </c:pt>
                <c:pt idx="248">
                  <c:v>1240</c:v>
                </c:pt>
                <c:pt idx="249">
                  <c:v>1245</c:v>
                </c:pt>
                <c:pt idx="250">
                  <c:v>1250</c:v>
                </c:pt>
                <c:pt idx="251">
                  <c:v>1255</c:v>
                </c:pt>
                <c:pt idx="252">
                  <c:v>1260</c:v>
                </c:pt>
                <c:pt idx="253">
                  <c:v>1265</c:v>
                </c:pt>
                <c:pt idx="254">
                  <c:v>1270</c:v>
                </c:pt>
                <c:pt idx="255">
                  <c:v>1275</c:v>
                </c:pt>
                <c:pt idx="256">
                  <c:v>1280</c:v>
                </c:pt>
                <c:pt idx="257">
                  <c:v>1285</c:v>
                </c:pt>
                <c:pt idx="258">
                  <c:v>1290</c:v>
                </c:pt>
                <c:pt idx="259">
                  <c:v>1295</c:v>
                </c:pt>
                <c:pt idx="260">
                  <c:v>1300</c:v>
                </c:pt>
                <c:pt idx="261">
                  <c:v>1305</c:v>
                </c:pt>
                <c:pt idx="262">
                  <c:v>1310</c:v>
                </c:pt>
                <c:pt idx="263">
                  <c:v>1315</c:v>
                </c:pt>
                <c:pt idx="264">
                  <c:v>1320</c:v>
                </c:pt>
                <c:pt idx="265">
                  <c:v>1325</c:v>
                </c:pt>
                <c:pt idx="266">
                  <c:v>1330</c:v>
                </c:pt>
                <c:pt idx="267">
                  <c:v>1335</c:v>
                </c:pt>
                <c:pt idx="268">
                  <c:v>1340</c:v>
                </c:pt>
                <c:pt idx="269">
                  <c:v>1345</c:v>
                </c:pt>
                <c:pt idx="270">
                  <c:v>1350</c:v>
                </c:pt>
                <c:pt idx="271">
                  <c:v>1355</c:v>
                </c:pt>
                <c:pt idx="272">
                  <c:v>1360</c:v>
                </c:pt>
                <c:pt idx="273">
                  <c:v>1365</c:v>
                </c:pt>
                <c:pt idx="274">
                  <c:v>1370</c:v>
                </c:pt>
                <c:pt idx="275">
                  <c:v>1375</c:v>
                </c:pt>
                <c:pt idx="276">
                  <c:v>1380</c:v>
                </c:pt>
                <c:pt idx="277">
                  <c:v>1385</c:v>
                </c:pt>
                <c:pt idx="278">
                  <c:v>1390</c:v>
                </c:pt>
                <c:pt idx="279">
                  <c:v>1395</c:v>
                </c:pt>
                <c:pt idx="280">
                  <c:v>1400</c:v>
                </c:pt>
                <c:pt idx="281">
                  <c:v>1405</c:v>
                </c:pt>
                <c:pt idx="282">
                  <c:v>1410</c:v>
                </c:pt>
                <c:pt idx="283">
                  <c:v>1415</c:v>
                </c:pt>
                <c:pt idx="284">
                  <c:v>1420</c:v>
                </c:pt>
                <c:pt idx="285">
                  <c:v>1425</c:v>
                </c:pt>
                <c:pt idx="286">
                  <c:v>1430</c:v>
                </c:pt>
                <c:pt idx="287">
                  <c:v>1435</c:v>
                </c:pt>
                <c:pt idx="288">
                  <c:v>1440</c:v>
                </c:pt>
                <c:pt idx="289">
                  <c:v>1445</c:v>
                </c:pt>
                <c:pt idx="290">
                  <c:v>1450</c:v>
                </c:pt>
                <c:pt idx="291">
                  <c:v>1455</c:v>
                </c:pt>
                <c:pt idx="292">
                  <c:v>1460</c:v>
                </c:pt>
                <c:pt idx="293">
                  <c:v>1465</c:v>
                </c:pt>
                <c:pt idx="294">
                  <c:v>1470</c:v>
                </c:pt>
                <c:pt idx="295">
                  <c:v>1475</c:v>
                </c:pt>
                <c:pt idx="296">
                  <c:v>1480</c:v>
                </c:pt>
                <c:pt idx="297">
                  <c:v>1485</c:v>
                </c:pt>
                <c:pt idx="298">
                  <c:v>1490</c:v>
                </c:pt>
                <c:pt idx="299">
                  <c:v>1495</c:v>
                </c:pt>
                <c:pt idx="300">
                  <c:v>1500</c:v>
                </c:pt>
                <c:pt idx="301">
                  <c:v>1505</c:v>
                </c:pt>
                <c:pt idx="302">
                  <c:v>1510</c:v>
                </c:pt>
                <c:pt idx="303">
                  <c:v>1515</c:v>
                </c:pt>
                <c:pt idx="304">
                  <c:v>1520</c:v>
                </c:pt>
                <c:pt idx="305">
                  <c:v>1525</c:v>
                </c:pt>
                <c:pt idx="306">
                  <c:v>1530</c:v>
                </c:pt>
                <c:pt idx="307">
                  <c:v>1535</c:v>
                </c:pt>
                <c:pt idx="308">
                  <c:v>1540</c:v>
                </c:pt>
                <c:pt idx="309">
                  <c:v>1545</c:v>
                </c:pt>
                <c:pt idx="310">
                  <c:v>1550</c:v>
                </c:pt>
                <c:pt idx="311">
                  <c:v>1555</c:v>
                </c:pt>
                <c:pt idx="312">
                  <c:v>1560</c:v>
                </c:pt>
                <c:pt idx="313">
                  <c:v>1565</c:v>
                </c:pt>
                <c:pt idx="314">
                  <c:v>1570</c:v>
                </c:pt>
                <c:pt idx="315">
                  <c:v>1575</c:v>
                </c:pt>
                <c:pt idx="316">
                  <c:v>1580</c:v>
                </c:pt>
                <c:pt idx="317">
                  <c:v>1585</c:v>
                </c:pt>
                <c:pt idx="318">
                  <c:v>1590</c:v>
                </c:pt>
                <c:pt idx="319">
                  <c:v>1595</c:v>
                </c:pt>
                <c:pt idx="320">
                  <c:v>1600</c:v>
                </c:pt>
                <c:pt idx="321">
                  <c:v>1605</c:v>
                </c:pt>
                <c:pt idx="322">
                  <c:v>1610</c:v>
                </c:pt>
                <c:pt idx="323">
                  <c:v>1615</c:v>
                </c:pt>
                <c:pt idx="324">
                  <c:v>1620</c:v>
                </c:pt>
                <c:pt idx="325">
                  <c:v>1625</c:v>
                </c:pt>
                <c:pt idx="326">
                  <c:v>1630</c:v>
                </c:pt>
                <c:pt idx="327">
                  <c:v>1635</c:v>
                </c:pt>
                <c:pt idx="328">
                  <c:v>1640</c:v>
                </c:pt>
                <c:pt idx="329">
                  <c:v>1645</c:v>
                </c:pt>
                <c:pt idx="330">
                  <c:v>1650</c:v>
                </c:pt>
                <c:pt idx="331">
                  <c:v>1655</c:v>
                </c:pt>
                <c:pt idx="332">
                  <c:v>1660</c:v>
                </c:pt>
                <c:pt idx="333">
                  <c:v>1665</c:v>
                </c:pt>
                <c:pt idx="334">
                  <c:v>1670</c:v>
                </c:pt>
                <c:pt idx="335">
                  <c:v>1675</c:v>
                </c:pt>
                <c:pt idx="336">
                  <c:v>1680</c:v>
                </c:pt>
                <c:pt idx="337">
                  <c:v>1685</c:v>
                </c:pt>
                <c:pt idx="338">
                  <c:v>1690</c:v>
                </c:pt>
                <c:pt idx="339">
                  <c:v>1695</c:v>
                </c:pt>
                <c:pt idx="340">
                  <c:v>1700</c:v>
                </c:pt>
                <c:pt idx="341">
                  <c:v>1705</c:v>
                </c:pt>
                <c:pt idx="342">
                  <c:v>1710</c:v>
                </c:pt>
                <c:pt idx="343">
                  <c:v>1715</c:v>
                </c:pt>
                <c:pt idx="344">
                  <c:v>1720</c:v>
                </c:pt>
                <c:pt idx="345">
                  <c:v>1725</c:v>
                </c:pt>
                <c:pt idx="346">
                  <c:v>1730</c:v>
                </c:pt>
                <c:pt idx="347">
                  <c:v>1735</c:v>
                </c:pt>
                <c:pt idx="348">
                  <c:v>1740</c:v>
                </c:pt>
                <c:pt idx="349">
                  <c:v>1745</c:v>
                </c:pt>
                <c:pt idx="350">
                  <c:v>1750</c:v>
                </c:pt>
                <c:pt idx="351">
                  <c:v>1755</c:v>
                </c:pt>
                <c:pt idx="352">
                  <c:v>1760</c:v>
                </c:pt>
                <c:pt idx="353">
                  <c:v>1765</c:v>
                </c:pt>
                <c:pt idx="354">
                  <c:v>1770</c:v>
                </c:pt>
                <c:pt idx="355">
                  <c:v>1775</c:v>
                </c:pt>
                <c:pt idx="356">
                  <c:v>1780</c:v>
                </c:pt>
                <c:pt idx="357">
                  <c:v>1785</c:v>
                </c:pt>
                <c:pt idx="358">
                  <c:v>1790</c:v>
                </c:pt>
                <c:pt idx="359">
                  <c:v>1795</c:v>
                </c:pt>
                <c:pt idx="360">
                  <c:v>1800</c:v>
                </c:pt>
                <c:pt idx="361">
                  <c:v>1805</c:v>
                </c:pt>
                <c:pt idx="362">
                  <c:v>1810</c:v>
                </c:pt>
                <c:pt idx="363">
                  <c:v>1815</c:v>
                </c:pt>
                <c:pt idx="364">
                  <c:v>1820</c:v>
                </c:pt>
                <c:pt idx="365">
                  <c:v>1825</c:v>
                </c:pt>
                <c:pt idx="366">
                  <c:v>1830</c:v>
                </c:pt>
                <c:pt idx="367">
                  <c:v>1835</c:v>
                </c:pt>
                <c:pt idx="368">
                  <c:v>1840</c:v>
                </c:pt>
                <c:pt idx="369">
                  <c:v>1845</c:v>
                </c:pt>
                <c:pt idx="370">
                  <c:v>1850</c:v>
                </c:pt>
                <c:pt idx="371">
                  <c:v>1855</c:v>
                </c:pt>
                <c:pt idx="372">
                  <c:v>1860</c:v>
                </c:pt>
                <c:pt idx="373">
                  <c:v>1865</c:v>
                </c:pt>
                <c:pt idx="374">
                  <c:v>1870</c:v>
                </c:pt>
                <c:pt idx="375">
                  <c:v>1875</c:v>
                </c:pt>
                <c:pt idx="376">
                  <c:v>1880</c:v>
                </c:pt>
                <c:pt idx="377">
                  <c:v>1885</c:v>
                </c:pt>
                <c:pt idx="378">
                  <c:v>1890</c:v>
                </c:pt>
                <c:pt idx="379">
                  <c:v>1895</c:v>
                </c:pt>
                <c:pt idx="380">
                  <c:v>1900</c:v>
                </c:pt>
                <c:pt idx="381">
                  <c:v>1905</c:v>
                </c:pt>
                <c:pt idx="382">
                  <c:v>1910</c:v>
                </c:pt>
                <c:pt idx="383">
                  <c:v>1915</c:v>
                </c:pt>
                <c:pt idx="384">
                  <c:v>1920</c:v>
                </c:pt>
                <c:pt idx="385">
                  <c:v>1925</c:v>
                </c:pt>
                <c:pt idx="386">
                  <c:v>1930</c:v>
                </c:pt>
                <c:pt idx="387">
                  <c:v>1935</c:v>
                </c:pt>
              </c:numCache>
            </c:numRef>
          </c:xVal>
          <c:yVal>
            <c:numRef>
              <c:f>工作表8!$I$2:$I$1185</c:f>
              <c:numCache>
                <c:formatCode>General</c:formatCode>
                <c:ptCount val="1184"/>
                <c:pt idx="0">
                  <c:v>4.2999999999999999E-4</c:v>
                </c:pt>
                <c:pt idx="1">
                  <c:v>4.2999999999999999E-4</c:v>
                </c:pt>
                <c:pt idx="2">
                  <c:v>4.2999999999999999E-4</c:v>
                </c:pt>
                <c:pt idx="3">
                  <c:v>4.2999999999999999E-4</c:v>
                </c:pt>
                <c:pt idx="4">
                  <c:v>4.2999999999999999E-4</c:v>
                </c:pt>
                <c:pt idx="5">
                  <c:v>4.2999999999999999E-4</c:v>
                </c:pt>
                <c:pt idx="6">
                  <c:v>4.2999999999999999E-4</c:v>
                </c:pt>
                <c:pt idx="7">
                  <c:v>4.6700000000000002E-4</c:v>
                </c:pt>
                <c:pt idx="8">
                  <c:v>5.3300000000000005E-4</c:v>
                </c:pt>
                <c:pt idx="9">
                  <c:v>6.7100000000000005E-4</c:v>
                </c:pt>
                <c:pt idx="10">
                  <c:v>1.0070000000000001E-3</c:v>
                </c:pt>
                <c:pt idx="11">
                  <c:v>1.4E-3</c:v>
                </c:pt>
                <c:pt idx="12">
                  <c:v>1.7340000000000001E-3</c:v>
                </c:pt>
                <c:pt idx="13">
                  <c:v>2.2659999999999998E-3</c:v>
                </c:pt>
                <c:pt idx="14">
                  <c:v>2.7060000000000001E-3</c:v>
                </c:pt>
                <c:pt idx="15">
                  <c:v>3.313E-3</c:v>
                </c:pt>
                <c:pt idx="16">
                  <c:v>3.813E-3</c:v>
                </c:pt>
                <c:pt idx="17">
                  <c:v>4.1269999999999996E-3</c:v>
                </c:pt>
                <c:pt idx="18">
                  <c:v>4.5100000000000001E-3</c:v>
                </c:pt>
                <c:pt idx="19">
                  <c:v>5.293E-3</c:v>
                </c:pt>
                <c:pt idx="20">
                  <c:v>6.3270000000000002E-3</c:v>
                </c:pt>
                <c:pt idx="21">
                  <c:v>8.3680000000000004E-3</c:v>
                </c:pt>
                <c:pt idx="22">
                  <c:v>1.1185E-2</c:v>
                </c:pt>
                <c:pt idx="23">
                  <c:v>1.4426E-2</c:v>
                </c:pt>
                <c:pt idx="24">
                  <c:v>1.8488000000000001E-2</c:v>
                </c:pt>
                <c:pt idx="25">
                  <c:v>2.315E-2</c:v>
                </c:pt>
                <c:pt idx="26">
                  <c:v>2.8292999999999999E-2</c:v>
                </c:pt>
                <c:pt idx="27">
                  <c:v>3.3284000000000001E-2</c:v>
                </c:pt>
                <c:pt idx="28">
                  <c:v>3.8988000000000002E-2</c:v>
                </c:pt>
                <c:pt idx="29">
                  <c:v>4.4519000000000003E-2</c:v>
                </c:pt>
                <c:pt idx="30">
                  <c:v>5.1602000000000002E-2</c:v>
                </c:pt>
                <c:pt idx="31">
                  <c:v>6.1115000000000003E-2</c:v>
                </c:pt>
                <c:pt idx="32">
                  <c:v>7.3316000000000006E-2</c:v>
                </c:pt>
                <c:pt idx="33">
                  <c:v>8.7598999999999996E-2</c:v>
                </c:pt>
                <c:pt idx="34">
                  <c:v>0.104296</c:v>
                </c:pt>
                <c:pt idx="35">
                  <c:v>0.12209100000000001</c:v>
                </c:pt>
                <c:pt idx="36">
                  <c:v>0.141989</c:v>
                </c:pt>
                <c:pt idx="37">
                  <c:v>0.16223099999999999</c:v>
                </c:pt>
                <c:pt idx="38">
                  <c:v>0.182256</c:v>
                </c:pt>
                <c:pt idx="39">
                  <c:v>0.202623</c:v>
                </c:pt>
                <c:pt idx="40">
                  <c:v>0.224354</c:v>
                </c:pt>
                <c:pt idx="41">
                  <c:v>0.246554</c:v>
                </c:pt>
                <c:pt idx="42">
                  <c:v>0.269036</c:v>
                </c:pt>
                <c:pt idx="43">
                  <c:v>0.29197800000000002</c:v>
                </c:pt>
                <c:pt idx="44">
                  <c:v>0.31602000000000002</c:v>
                </c:pt>
                <c:pt idx="45">
                  <c:v>0.34074199999999999</c:v>
                </c:pt>
                <c:pt idx="46">
                  <c:v>0.36659900000000001</c:v>
                </c:pt>
                <c:pt idx="47">
                  <c:v>0.39393299999999998</c:v>
                </c:pt>
                <c:pt idx="48">
                  <c:v>0.421792</c:v>
                </c:pt>
                <c:pt idx="49">
                  <c:v>0.449181</c:v>
                </c:pt>
                <c:pt idx="50">
                  <c:v>0.477219</c:v>
                </c:pt>
                <c:pt idx="51">
                  <c:v>0.50417400000000001</c:v>
                </c:pt>
                <c:pt idx="52">
                  <c:v>0.52983499999999994</c:v>
                </c:pt>
                <c:pt idx="53">
                  <c:v>0.556114</c:v>
                </c:pt>
                <c:pt idx="54">
                  <c:v>0.58232799999999996</c:v>
                </c:pt>
                <c:pt idx="55">
                  <c:v>0.60614500000000004</c:v>
                </c:pt>
                <c:pt idx="56">
                  <c:v>0.62916000000000005</c:v>
                </c:pt>
                <c:pt idx="57">
                  <c:v>0.65151899999999996</c:v>
                </c:pt>
                <c:pt idx="58">
                  <c:v>0.67239199999999999</c:v>
                </c:pt>
                <c:pt idx="59">
                  <c:v>0.69290399999999996</c:v>
                </c:pt>
                <c:pt idx="60">
                  <c:v>0.71241600000000005</c:v>
                </c:pt>
                <c:pt idx="61">
                  <c:v>0.730846</c:v>
                </c:pt>
                <c:pt idx="62">
                  <c:v>0.74877800000000005</c:v>
                </c:pt>
                <c:pt idx="63">
                  <c:v>0.76589200000000002</c:v>
                </c:pt>
                <c:pt idx="64">
                  <c:v>0.78136399999999995</c:v>
                </c:pt>
                <c:pt idx="65">
                  <c:v>0.79585600000000001</c:v>
                </c:pt>
                <c:pt idx="66">
                  <c:v>0.81107399999999996</c:v>
                </c:pt>
                <c:pt idx="67">
                  <c:v>0.82361899999999999</c:v>
                </c:pt>
                <c:pt idx="68">
                  <c:v>0.835225</c:v>
                </c:pt>
                <c:pt idx="69">
                  <c:v>0.84650300000000001</c:v>
                </c:pt>
                <c:pt idx="70">
                  <c:v>0.856931</c:v>
                </c:pt>
                <c:pt idx="71">
                  <c:v>0.86652899999999999</c:v>
                </c:pt>
                <c:pt idx="72">
                  <c:v>0.87535300000000005</c:v>
                </c:pt>
                <c:pt idx="73">
                  <c:v>0.88319800000000004</c:v>
                </c:pt>
                <c:pt idx="74">
                  <c:v>0.89031400000000005</c:v>
                </c:pt>
                <c:pt idx="75">
                  <c:v>0.89693999999999996</c:v>
                </c:pt>
                <c:pt idx="76">
                  <c:v>0.90296200000000004</c:v>
                </c:pt>
                <c:pt idx="77">
                  <c:v>0.90893900000000005</c:v>
                </c:pt>
                <c:pt idx="78">
                  <c:v>0.91444000000000003</c:v>
                </c:pt>
                <c:pt idx="79">
                  <c:v>0.91878099999999996</c:v>
                </c:pt>
                <c:pt idx="80">
                  <c:v>0.92313000000000001</c:v>
                </c:pt>
                <c:pt idx="81">
                  <c:v>0.92675300000000005</c:v>
                </c:pt>
                <c:pt idx="82">
                  <c:v>0.930701</c:v>
                </c:pt>
                <c:pt idx="83">
                  <c:v>0.93419399999999997</c:v>
                </c:pt>
                <c:pt idx="84">
                  <c:v>0.93723800000000002</c:v>
                </c:pt>
                <c:pt idx="85">
                  <c:v>0.93979999999999997</c:v>
                </c:pt>
                <c:pt idx="86">
                  <c:v>0.942299</c:v>
                </c:pt>
                <c:pt idx="87">
                  <c:v>0.94467500000000004</c:v>
                </c:pt>
                <c:pt idx="88">
                  <c:v>0.94662900000000005</c:v>
                </c:pt>
                <c:pt idx="89">
                  <c:v>0.94835599999999998</c:v>
                </c:pt>
                <c:pt idx="90">
                  <c:v>0.95020899999999997</c:v>
                </c:pt>
                <c:pt idx="91">
                  <c:v>0.951959</c:v>
                </c:pt>
                <c:pt idx="92">
                  <c:v>0.95352400000000004</c:v>
                </c:pt>
                <c:pt idx="93">
                  <c:v>0.95481700000000003</c:v>
                </c:pt>
                <c:pt idx="94">
                  <c:v>0.95616299999999999</c:v>
                </c:pt>
                <c:pt idx="95">
                  <c:v>0.95731900000000003</c:v>
                </c:pt>
                <c:pt idx="96">
                  <c:v>0.958457</c:v>
                </c:pt>
                <c:pt idx="97">
                  <c:v>0.95946699999999996</c:v>
                </c:pt>
                <c:pt idx="98">
                  <c:v>0.96035499999999996</c:v>
                </c:pt>
                <c:pt idx="99">
                  <c:v>0.96131900000000003</c:v>
                </c:pt>
                <c:pt idx="100">
                  <c:v>0.962121</c:v>
                </c:pt>
                <c:pt idx="101">
                  <c:v>0.96286400000000005</c:v>
                </c:pt>
                <c:pt idx="102">
                  <c:v>0.96359399999999995</c:v>
                </c:pt>
                <c:pt idx="103">
                  <c:v>0.96431</c:v>
                </c:pt>
                <c:pt idx="104">
                  <c:v>0.96493300000000004</c:v>
                </c:pt>
                <c:pt idx="105">
                  <c:v>0.96549799999999997</c:v>
                </c:pt>
                <c:pt idx="106">
                  <c:v>0.96605700000000005</c:v>
                </c:pt>
                <c:pt idx="107">
                  <c:v>0.96657599999999999</c:v>
                </c:pt>
                <c:pt idx="108">
                  <c:v>0.96714800000000001</c:v>
                </c:pt>
                <c:pt idx="109">
                  <c:v>0.96774099999999996</c:v>
                </c:pt>
                <c:pt idx="110">
                  <c:v>0.96827700000000005</c:v>
                </c:pt>
                <c:pt idx="111">
                  <c:v>0.96884400000000004</c:v>
                </c:pt>
                <c:pt idx="112">
                  <c:v>0.96934799999999999</c:v>
                </c:pt>
                <c:pt idx="113">
                  <c:v>0.96969499999999997</c:v>
                </c:pt>
                <c:pt idx="114">
                  <c:v>0.97010200000000002</c:v>
                </c:pt>
                <c:pt idx="115">
                  <c:v>0.97057700000000002</c:v>
                </c:pt>
                <c:pt idx="116">
                  <c:v>0.97104400000000002</c:v>
                </c:pt>
                <c:pt idx="117">
                  <c:v>0.97149700000000005</c:v>
                </c:pt>
                <c:pt idx="118">
                  <c:v>0.97196099999999996</c:v>
                </c:pt>
                <c:pt idx="119">
                  <c:v>0.972464</c:v>
                </c:pt>
                <c:pt idx="120">
                  <c:v>0.97302</c:v>
                </c:pt>
                <c:pt idx="121">
                  <c:v>0.97342099999999998</c:v>
                </c:pt>
                <c:pt idx="122">
                  <c:v>0.97382000000000002</c:v>
                </c:pt>
                <c:pt idx="123">
                  <c:v>0.97422600000000004</c:v>
                </c:pt>
                <c:pt idx="124">
                  <c:v>0.97461299999999995</c:v>
                </c:pt>
                <c:pt idx="125">
                  <c:v>0.97496700000000003</c:v>
                </c:pt>
                <c:pt idx="126">
                  <c:v>0.97550400000000004</c:v>
                </c:pt>
                <c:pt idx="127">
                  <c:v>0.97592000000000001</c:v>
                </c:pt>
                <c:pt idx="128">
                  <c:v>0.97644500000000001</c:v>
                </c:pt>
                <c:pt idx="129">
                  <c:v>0.97693099999999999</c:v>
                </c:pt>
                <c:pt idx="130">
                  <c:v>0.97740300000000002</c:v>
                </c:pt>
                <c:pt idx="131">
                  <c:v>0.97776099999999999</c:v>
                </c:pt>
                <c:pt idx="132">
                  <c:v>0.97817100000000001</c:v>
                </c:pt>
                <c:pt idx="133">
                  <c:v>0.97867199999999999</c:v>
                </c:pt>
                <c:pt idx="134">
                  <c:v>0.97900699999999996</c:v>
                </c:pt>
                <c:pt idx="135">
                  <c:v>0.97944200000000003</c:v>
                </c:pt>
                <c:pt idx="136">
                  <c:v>0.98002100000000003</c:v>
                </c:pt>
                <c:pt idx="137">
                  <c:v>0.98034200000000005</c:v>
                </c:pt>
                <c:pt idx="138">
                  <c:v>0.980711</c:v>
                </c:pt>
                <c:pt idx="139">
                  <c:v>0.981209</c:v>
                </c:pt>
                <c:pt idx="140">
                  <c:v>0.98162799999999995</c:v>
                </c:pt>
                <c:pt idx="141">
                  <c:v>0.98208200000000001</c:v>
                </c:pt>
                <c:pt idx="142">
                  <c:v>0.98258199999999996</c:v>
                </c:pt>
                <c:pt idx="143">
                  <c:v>0.98303099999999999</c:v>
                </c:pt>
                <c:pt idx="144">
                  <c:v>0.983487</c:v>
                </c:pt>
                <c:pt idx="145">
                  <c:v>0.98381200000000002</c:v>
                </c:pt>
                <c:pt idx="146">
                  <c:v>0.98419100000000004</c:v>
                </c:pt>
                <c:pt idx="147">
                  <c:v>0.98452700000000004</c:v>
                </c:pt>
                <c:pt idx="148">
                  <c:v>0.98497299999999999</c:v>
                </c:pt>
                <c:pt idx="149">
                  <c:v>0.98532900000000001</c:v>
                </c:pt>
                <c:pt idx="150">
                  <c:v>0.98569600000000002</c:v>
                </c:pt>
                <c:pt idx="151">
                  <c:v>0.98613099999999998</c:v>
                </c:pt>
                <c:pt idx="152">
                  <c:v>0.98652499999999999</c:v>
                </c:pt>
                <c:pt idx="153">
                  <c:v>0.98699899999999996</c:v>
                </c:pt>
                <c:pt idx="154">
                  <c:v>0.987371</c:v>
                </c:pt>
                <c:pt idx="155">
                  <c:v>0.98770400000000003</c:v>
                </c:pt>
                <c:pt idx="156">
                  <c:v>0.988062</c:v>
                </c:pt>
                <c:pt idx="157">
                  <c:v>0.98841400000000001</c:v>
                </c:pt>
                <c:pt idx="158">
                  <c:v>0.98885800000000001</c:v>
                </c:pt>
                <c:pt idx="159">
                  <c:v>0.98919299999999999</c:v>
                </c:pt>
                <c:pt idx="160">
                  <c:v>0.98963100000000004</c:v>
                </c:pt>
                <c:pt idx="161">
                  <c:v>0.98997400000000002</c:v>
                </c:pt>
                <c:pt idx="162">
                  <c:v>0.99033099999999996</c:v>
                </c:pt>
                <c:pt idx="163">
                  <c:v>0.99068999999999996</c:v>
                </c:pt>
                <c:pt idx="164">
                  <c:v>0.991031</c:v>
                </c:pt>
                <c:pt idx="165">
                  <c:v>0.99124800000000002</c:v>
                </c:pt>
                <c:pt idx="166">
                  <c:v>0.99161200000000005</c:v>
                </c:pt>
                <c:pt idx="167">
                  <c:v>0.99203200000000002</c:v>
                </c:pt>
                <c:pt idx="168">
                  <c:v>0.99225099999999999</c:v>
                </c:pt>
                <c:pt idx="169">
                  <c:v>0.99249699999999996</c:v>
                </c:pt>
                <c:pt idx="170">
                  <c:v>0.99277099999999996</c:v>
                </c:pt>
                <c:pt idx="171">
                  <c:v>0.99303699999999995</c:v>
                </c:pt>
                <c:pt idx="172">
                  <c:v>0.993286</c:v>
                </c:pt>
                <c:pt idx="173">
                  <c:v>0.99349500000000002</c:v>
                </c:pt>
                <c:pt idx="174">
                  <c:v>0.99371399999999999</c:v>
                </c:pt>
                <c:pt idx="175">
                  <c:v>0.99395599999999995</c:v>
                </c:pt>
                <c:pt idx="176">
                  <c:v>0.99415100000000001</c:v>
                </c:pt>
                <c:pt idx="177">
                  <c:v>0.99439299999999997</c:v>
                </c:pt>
                <c:pt idx="178">
                  <c:v>0.99457700000000004</c:v>
                </c:pt>
                <c:pt idx="179">
                  <c:v>0.99476699999999996</c:v>
                </c:pt>
                <c:pt idx="180">
                  <c:v>0.99496700000000005</c:v>
                </c:pt>
                <c:pt idx="181">
                  <c:v>0.99513700000000005</c:v>
                </c:pt>
                <c:pt idx="182">
                  <c:v>0.995336</c:v>
                </c:pt>
                <c:pt idx="183">
                  <c:v>0.99548400000000004</c:v>
                </c:pt>
                <c:pt idx="184">
                  <c:v>0.99565199999999998</c:v>
                </c:pt>
                <c:pt idx="185">
                  <c:v>0.995834</c:v>
                </c:pt>
                <c:pt idx="186">
                  <c:v>0.996004</c:v>
                </c:pt>
                <c:pt idx="187">
                  <c:v>0.99616000000000005</c:v>
                </c:pt>
                <c:pt idx="188">
                  <c:v>0.99626599999999998</c:v>
                </c:pt>
                <c:pt idx="189">
                  <c:v>0.99637100000000001</c:v>
                </c:pt>
                <c:pt idx="190">
                  <c:v>0.99647799999999997</c:v>
                </c:pt>
                <c:pt idx="191">
                  <c:v>0.99663400000000002</c:v>
                </c:pt>
                <c:pt idx="192">
                  <c:v>0.99682599999999999</c:v>
                </c:pt>
                <c:pt idx="193">
                  <c:v>0.99692199999999997</c:v>
                </c:pt>
                <c:pt idx="194">
                  <c:v>0.99705100000000002</c:v>
                </c:pt>
                <c:pt idx="195">
                  <c:v>0.99716000000000005</c:v>
                </c:pt>
                <c:pt idx="196">
                  <c:v>0.99728899999999998</c:v>
                </c:pt>
                <c:pt idx="197">
                  <c:v>0.99733000000000005</c:v>
                </c:pt>
                <c:pt idx="198">
                  <c:v>0.99744100000000002</c:v>
                </c:pt>
                <c:pt idx="199">
                  <c:v>0.99748999999999999</c:v>
                </c:pt>
                <c:pt idx="200">
                  <c:v>0.99755700000000003</c:v>
                </c:pt>
                <c:pt idx="201">
                  <c:v>0.99760800000000005</c:v>
                </c:pt>
                <c:pt idx="202">
                  <c:v>0.99770499999999995</c:v>
                </c:pt>
                <c:pt idx="203">
                  <c:v>0.99778</c:v>
                </c:pt>
                <c:pt idx="204">
                  <c:v>0.99785400000000002</c:v>
                </c:pt>
                <c:pt idx="205">
                  <c:v>0.99790500000000004</c:v>
                </c:pt>
                <c:pt idx="206">
                  <c:v>0.99801700000000004</c:v>
                </c:pt>
                <c:pt idx="207">
                  <c:v>0.998062</c:v>
                </c:pt>
                <c:pt idx="208">
                  <c:v>0.99817299999999998</c:v>
                </c:pt>
                <c:pt idx="209">
                  <c:v>0.99824299999999999</c:v>
                </c:pt>
                <c:pt idx="210">
                  <c:v>0.998282</c:v>
                </c:pt>
                <c:pt idx="211">
                  <c:v>0.99837600000000004</c:v>
                </c:pt>
                <c:pt idx="212">
                  <c:v>0.99844299999999997</c:v>
                </c:pt>
                <c:pt idx="213">
                  <c:v>0.99846699999999999</c:v>
                </c:pt>
                <c:pt idx="214">
                  <c:v>0.99852099999999999</c:v>
                </c:pt>
                <c:pt idx="215">
                  <c:v>0.998614</c:v>
                </c:pt>
                <c:pt idx="216">
                  <c:v>0.99864900000000001</c:v>
                </c:pt>
                <c:pt idx="217">
                  <c:v>0.99872499999999997</c:v>
                </c:pt>
                <c:pt idx="218">
                  <c:v>0.99873000000000001</c:v>
                </c:pt>
                <c:pt idx="219">
                  <c:v>0.99880000000000002</c:v>
                </c:pt>
                <c:pt idx="220">
                  <c:v>0.99883699999999997</c:v>
                </c:pt>
                <c:pt idx="221">
                  <c:v>0.99887899999999996</c:v>
                </c:pt>
                <c:pt idx="222">
                  <c:v>0.99890699999999999</c:v>
                </c:pt>
                <c:pt idx="223">
                  <c:v>0.99896600000000002</c:v>
                </c:pt>
                <c:pt idx="224">
                  <c:v>0.99899400000000005</c:v>
                </c:pt>
                <c:pt idx="225">
                  <c:v>0.99901200000000001</c:v>
                </c:pt>
                <c:pt idx="226">
                  <c:v>0.99906499999999998</c:v>
                </c:pt>
                <c:pt idx="227">
                  <c:v>0.99912000000000001</c:v>
                </c:pt>
                <c:pt idx="228">
                  <c:v>0.99916400000000005</c:v>
                </c:pt>
                <c:pt idx="229">
                  <c:v>0.99917800000000001</c:v>
                </c:pt>
                <c:pt idx="230">
                  <c:v>0.99919000000000002</c:v>
                </c:pt>
                <c:pt idx="231">
                  <c:v>0.99921599999999999</c:v>
                </c:pt>
                <c:pt idx="232">
                  <c:v>0.99923600000000001</c:v>
                </c:pt>
                <c:pt idx="233">
                  <c:v>0.99927100000000002</c:v>
                </c:pt>
                <c:pt idx="234">
                  <c:v>0.99929400000000002</c:v>
                </c:pt>
                <c:pt idx="235">
                  <c:v>0.999336</c:v>
                </c:pt>
                <c:pt idx="236">
                  <c:v>0.99939699999999998</c:v>
                </c:pt>
                <c:pt idx="237">
                  <c:v>0.99941500000000005</c:v>
                </c:pt>
                <c:pt idx="238">
                  <c:v>0.99947399999999997</c:v>
                </c:pt>
                <c:pt idx="239">
                  <c:v>0.99948499999999996</c:v>
                </c:pt>
                <c:pt idx="240">
                  <c:v>0.99949100000000002</c:v>
                </c:pt>
                <c:pt idx="241">
                  <c:v>0.99951000000000001</c:v>
                </c:pt>
                <c:pt idx="242">
                  <c:v>0.99952799999999997</c:v>
                </c:pt>
                <c:pt idx="243">
                  <c:v>0.99959399999999998</c:v>
                </c:pt>
                <c:pt idx="244">
                  <c:v>0.99960899999999997</c:v>
                </c:pt>
                <c:pt idx="245">
                  <c:v>0.999614</c:v>
                </c:pt>
                <c:pt idx="246">
                  <c:v>0.99961699999999998</c:v>
                </c:pt>
                <c:pt idx="247">
                  <c:v>0.999641</c:v>
                </c:pt>
                <c:pt idx="248">
                  <c:v>0.99965700000000002</c:v>
                </c:pt>
                <c:pt idx="249">
                  <c:v>0.99968900000000005</c:v>
                </c:pt>
                <c:pt idx="250">
                  <c:v>0.99971399999999999</c:v>
                </c:pt>
                <c:pt idx="251">
                  <c:v>0.999722</c:v>
                </c:pt>
                <c:pt idx="252">
                  <c:v>0.99974099999999999</c:v>
                </c:pt>
                <c:pt idx="253">
                  <c:v>0.99974600000000002</c:v>
                </c:pt>
                <c:pt idx="254">
                  <c:v>0.99975800000000004</c:v>
                </c:pt>
                <c:pt idx="255">
                  <c:v>0.99976900000000002</c:v>
                </c:pt>
                <c:pt idx="256">
                  <c:v>0.99978100000000003</c:v>
                </c:pt>
                <c:pt idx="257">
                  <c:v>0.99979600000000002</c:v>
                </c:pt>
                <c:pt idx="258">
                  <c:v>0.99979899999999999</c:v>
                </c:pt>
                <c:pt idx="259">
                  <c:v>0.99980899999999995</c:v>
                </c:pt>
                <c:pt idx="260">
                  <c:v>0.99980899999999995</c:v>
                </c:pt>
                <c:pt idx="261">
                  <c:v>0.99981200000000003</c:v>
                </c:pt>
                <c:pt idx="262">
                  <c:v>0.99981500000000001</c:v>
                </c:pt>
                <c:pt idx="263">
                  <c:v>0.99984899999999999</c:v>
                </c:pt>
                <c:pt idx="264">
                  <c:v>0.99984899999999999</c:v>
                </c:pt>
                <c:pt idx="265">
                  <c:v>0.99984899999999999</c:v>
                </c:pt>
                <c:pt idx="266">
                  <c:v>0.99985100000000005</c:v>
                </c:pt>
                <c:pt idx="267">
                  <c:v>0.99985299999999999</c:v>
                </c:pt>
                <c:pt idx="268">
                  <c:v>0.99985400000000002</c:v>
                </c:pt>
                <c:pt idx="269">
                  <c:v>0.99986699999999995</c:v>
                </c:pt>
                <c:pt idx="270">
                  <c:v>0.99986699999999995</c:v>
                </c:pt>
                <c:pt idx="271">
                  <c:v>0.99987099999999995</c:v>
                </c:pt>
                <c:pt idx="272">
                  <c:v>0.99987099999999995</c:v>
                </c:pt>
                <c:pt idx="273">
                  <c:v>0.99987099999999995</c:v>
                </c:pt>
                <c:pt idx="274">
                  <c:v>0.99990000000000001</c:v>
                </c:pt>
                <c:pt idx="275">
                  <c:v>0.99990100000000004</c:v>
                </c:pt>
                <c:pt idx="276">
                  <c:v>0.99990299999999999</c:v>
                </c:pt>
                <c:pt idx="277">
                  <c:v>0.99990400000000002</c:v>
                </c:pt>
                <c:pt idx="278">
                  <c:v>0.99990800000000002</c:v>
                </c:pt>
                <c:pt idx="279">
                  <c:v>0.99990999999999997</c:v>
                </c:pt>
                <c:pt idx="280">
                  <c:v>0.99990999999999997</c:v>
                </c:pt>
                <c:pt idx="281">
                  <c:v>0.99993200000000004</c:v>
                </c:pt>
                <c:pt idx="282">
                  <c:v>0.99993299999999996</c:v>
                </c:pt>
                <c:pt idx="283">
                  <c:v>0.99993399999999999</c:v>
                </c:pt>
                <c:pt idx="284">
                  <c:v>0.99994300000000003</c:v>
                </c:pt>
                <c:pt idx="285">
                  <c:v>0.99994400000000006</c:v>
                </c:pt>
                <c:pt idx="286">
                  <c:v>0.99995299999999998</c:v>
                </c:pt>
                <c:pt idx="287">
                  <c:v>0.99995299999999998</c:v>
                </c:pt>
                <c:pt idx="288">
                  <c:v>0.99995400000000001</c:v>
                </c:pt>
                <c:pt idx="289">
                  <c:v>0.99995400000000001</c:v>
                </c:pt>
                <c:pt idx="290">
                  <c:v>0.99995400000000001</c:v>
                </c:pt>
                <c:pt idx="291">
                  <c:v>0.99995400000000001</c:v>
                </c:pt>
                <c:pt idx="292">
                  <c:v>0.99995400000000001</c:v>
                </c:pt>
                <c:pt idx="293">
                  <c:v>0.99995500000000004</c:v>
                </c:pt>
                <c:pt idx="294">
                  <c:v>0.99995500000000004</c:v>
                </c:pt>
                <c:pt idx="295">
                  <c:v>0.99995599999999996</c:v>
                </c:pt>
                <c:pt idx="296">
                  <c:v>0.99995599999999996</c:v>
                </c:pt>
                <c:pt idx="297">
                  <c:v>0.99996499999999999</c:v>
                </c:pt>
                <c:pt idx="298">
                  <c:v>0.99996499999999999</c:v>
                </c:pt>
                <c:pt idx="299">
                  <c:v>0.99996499999999999</c:v>
                </c:pt>
                <c:pt idx="300">
                  <c:v>0.99996600000000002</c:v>
                </c:pt>
                <c:pt idx="301">
                  <c:v>0.999969</c:v>
                </c:pt>
                <c:pt idx="302">
                  <c:v>0.999969</c:v>
                </c:pt>
                <c:pt idx="303">
                  <c:v>0.99997000000000003</c:v>
                </c:pt>
                <c:pt idx="304">
                  <c:v>0.99997000000000003</c:v>
                </c:pt>
                <c:pt idx="305">
                  <c:v>0.99997000000000003</c:v>
                </c:pt>
                <c:pt idx="306">
                  <c:v>0.99997000000000003</c:v>
                </c:pt>
                <c:pt idx="307">
                  <c:v>0.99997100000000005</c:v>
                </c:pt>
                <c:pt idx="308">
                  <c:v>0.99997100000000005</c:v>
                </c:pt>
                <c:pt idx="309">
                  <c:v>0.99997100000000005</c:v>
                </c:pt>
                <c:pt idx="310">
                  <c:v>0.99997199999999997</c:v>
                </c:pt>
                <c:pt idx="311">
                  <c:v>0.99997199999999997</c:v>
                </c:pt>
                <c:pt idx="312">
                  <c:v>0.99997199999999997</c:v>
                </c:pt>
                <c:pt idx="313">
                  <c:v>0.99997199999999997</c:v>
                </c:pt>
                <c:pt idx="314">
                  <c:v>0.999973</c:v>
                </c:pt>
                <c:pt idx="315">
                  <c:v>0.999973</c:v>
                </c:pt>
                <c:pt idx="316">
                  <c:v>0.999973</c:v>
                </c:pt>
                <c:pt idx="317">
                  <c:v>0.999973</c:v>
                </c:pt>
                <c:pt idx="318">
                  <c:v>0.99998500000000001</c:v>
                </c:pt>
                <c:pt idx="319">
                  <c:v>0.99998600000000004</c:v>
                </c:pt>
                <c:pt idx="320">
                  <c:v>0.99998699999999996</c:v>
                </c:pt>
                <c:pt idx="321">
                  <c:v>0.99998699999999996</c:v>
                </c:pt>
                <c:pt idx="322">
                  <c:v>0.99998699999999996</c:v>
                </c:pt>
                <c:pt idx="323">
                  <c:v>0.99998699999999996</c:v>
                </c:pt>
                <c:pt idx="324">
                  <c:v>0.99998699999999996</c:v>
                </c:pt>
                <c:pt idx="325">
                  <c:v>0.99998699999999996</c:v>
                </c:pt>
                <c:pt idx="326">
                  <c:v>0.99998699999999996</c:v>
                </c:pt>
                <c:pt idx="327">
                  <c:v>0.99998699999999996</c:v>
                </c:pt>
                <c:pt idx="328">
                  <c:v>0.99998799999999999</c:v>
                </c:pt>
                <c:pt idx="329">
                  <c:v>0.99998799999999999</c:v>
                </c:pt>
                <c:pt idx="330">
                  <c:v>0.99998799999999999</c:v>
                </c:pt>
                <c:pt idx="331">
                  <c:v>0.99998799999999999</c:v>
                </c:pt>
                <c:pt idx="332">
                  <c:v>0.99998799999999999</c:v>
                </c:pt>
                <c:pt idx="333">
                  <c:v>0.99998799999999999</c:v>
                </c:pt>
                <c:pt idx="334">
                  <c:v>0.99998799999999999</c:v>
                </c:pt>
                <c:pt idx="335">
                  <c:v>0.99998799999999999</c:v>
                </c:pt>
                <c:pt idx="336">
                  <c:v>0.99998799999999999</c:v>
                </c:pt>
                <c:pt idx="337">
                  <c:v>0.99998799999999999</c:v>
                </c:pt>
                <c:pt idx="338">
                  <c:v>0.99998799999999999</c:v>
                </c:pt>
                <c:pt idx="339">
                  <c:v>0.99998799999999999</c:v>
                </c:pt>
                <c:pt idx="340">
                  <c:v>0.99998900000000002</c:v>
                </c:pt>
                <c:pt idx="341">
                  <c:v>0.99998900000000002</c:v>
                </c:pt>
                <c:pt idx="342">
                  <c:v>0.99998900000000002</c:v>
                </c:pt>
                <c:pt idx="343">
                  <c:v>0.99998900000000002</c:v>
                </c:pt>
                <c:pt idx="344">
                  <c:v>0.99998900000000002</c:v>
                </c:pt>
                <c:pt idx="345">
                  <c:v>0.99998900000000002</c:v>
                </c:pt>
                <c:pt idx="346">
                  <c:v>0.99998900000000002</c:v>
                </c:pt>
                <c:pt idx="347">
                  <c:v>0.99998900000000002</c:v>
                </c:pt>
                <c:pt idx="348">
                  <c:v>0.99998900000000002</c:v>
                </c:pt>
                <c:pt idx="349">
                  <c:v>0.99998900000000002</c:v>
                </c:pt>
                <c:pt idx="350">
                  <c:v>0.99999000000000005</c:v>
                </c:pt>
                <c:pt idx="351">
                  <c:v>0.99999000000000005</c:v>
                </c:pt>
                <c:pt idx="352">
                  <c:v>0.99999000000000005</c:v>
                </c:pt>
                <c:pt idx="353">
                  <c:v>0.99999000000000005</c:v>
                </c:pt>
                <c:pt idx="354">
                  <c:v>0.99999000000000005</c:v>
                </c:pt>
                <c:pt idx="355">
                  <c:v>0.99999000000000005</c:v>
                </c:pt>
                <c:pt idx="356">
                  <c:v>0.99999000000000005</c:v>
                </c:pt>
                <c:pt idx="357">
                  <c:v>0.99999099999999996</c:v>
                </c:pt>
                <c:pt idx="358">
                  <c:v>0.99999099999999996</c:v>
                </c:pt>
                <c:pt idx="359">
                  <c:v>0.99999099999999996</c:v>
                </c:pt>
                <c:pt idx="360">
                  <c:v>0.99999099999999996</c:v>
                </c:pt>
                <c:pt idx="361">
                  <c:v>0.99999099999999996</c:v>
                </c:pt>
                <c:pt idx="362">
                  <c:v>0.99999099999999996</c:v>
                </c:pt>
                <c:pt idx="363">
                  <c:v>0.99999099999999996</c:v>
                </c:pt>
                <c:pt idx="364">
                  <c:v>0.99999099999999996</c:v>
                </c:pt>
                <c:pt idx="365">
                  <c:v>0.99999099999999996</c:v>
                </c:pt>
                <c:pt idx="366">
                  <c:v>0.99999099999999996</c:v>
                </c:pt>
                <c:pt idx="367">
                  <c:v>0.99999099999999996</c:v>
                </c:pt>
                <c:pt idx="368">
                  <c:v>0.99999099999999996</c:v>
                </c:pt>
                <c:pt idx="369">
                  <c:v>0.99999099999999996</c:v>
                </c:pt>
                <c:pt idx="370">
                  <c:v>0.99999099999999996</c:v>
                </c:pt>
                <c:pt idx="371">
                  <c:v>0.99999099999999996</c:v>
                </c:pt>
                <c:pt idx="372">
                  <c:v>0.99999099999999996</c:v>
                </c:pt>
                <c:pt idx="373">
                  <c:v>0.99999099999999996</c:v>
                </c:pt>
                <c:pt idx="374">
                  <c:v>0.99999099999999996</c:v>
                </c:pt>
                <c:pt idx="375">
                  <c:v>0.99999099999999996</c:v>
                </c:pt>
                <c:pt idx="376">
                  <c:v>0.99999099999999996</c:v>
                </c:pt>
                <c:pt idx="377">
                  <c:v>0.99999099999999996</c:v>
                </c:pt>
                <c:pt idx="378">
                  <c:v>0.99999099999999996</c:v>
                </c:pt>
                <c:pt idx="379">
                  <c:v>0.99999099999999996</c:v>
                </c:pt>
                <c:pt idx="380">
                  <c:v>0.99999099999999996</c:v>
                </c:pt>
                <c:pt idx="381">
                  <c:v>0.99999099999999996</c:v>
                </c:pt>
                <c:pt idx="382">
                  <c:v>0.99999099999999996</c:v>
                </c:pt>
                <c:pt idx="383">
                  <c:v>0.99999099999999996</c:v>
                </c:pt>
                <c:pt idx="384">
                  <c:v>0.99999199999999999</c:v>
                </c:pt>
                <c:pt idx="385">
                  <c:v>0.99999199999999999</c:v>
                </c:pt>
                <c:pt idx="386">
                  <c:v>0.99999199999999999</c:v>
                </c:pt>
                <c:pt idx="387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9BD-4AB1-8B97-B99DF4BB61F8}"/>
            </c:ext>
          </c:extLst>
        </c:ser>
        <c:ser>
          <c:idx val="4"/>
          <c:order val="4"/>
          <c:tx>
            <c:v>  DynSleep</c:v>
          </c:tx>
          <c:spPr>
            <a:ln w="38100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xVal>
            <c:numRef>
              <c:f>工作表8!$Z$2:$Z$735</c:f>
              <c:numCache>
                <c:formatCode>General</c:formatCode>
                <c:ptCount val="734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  <c:pt idx="31">
                  <c:v>62</c:v>
                </c:pt>
                <c:pt idx="32">
                  <c:v>64</c:v>
                </c:pt>
                <c:pt idx="33">
                  <c:v>66</c:v>
                </c:pt>
                <c:pt idx="34">
                  <c:v>68</c:v>
                </c:pt>
                <c:pt idx="35">
                  <c:v>70</c:v>
                </c:pt>
                <c:pt idx="36">
                  <c:v>72</c:v>
                </c:pt>
                <c:pt idx="37">
                  <c:v>74</c:v>
                </c:pt>
                <c:pt idx="38">
                  <c:v>76</c:v>
                </c:pt>
                <c:pt idx="39">
                  <c:v>78</c:v>
                </c:pt>
                <c:pt idx="40">
                  <c:v>80</c:v>
                </c:pt>
                <c:pt idx="41">
                  <c:v>82</c:v>
                </c:pt>
                <c:pt idx="42">
                  <c:v>84</c:v>
                </c:pt>
                <c:pt idx="43">
                  <c:v>86</c:v>
                </c:pt>
                <c:pt idx="44">
                  <c:v>88</c:v>
                </c:pt>
                <c:pt idx="45">
                  <c:v>90</c:v>
                </c:pt>
                <c:pt idx="46">
                  <c:v>92</c:v>
                </c:pt>
                <c:pt idx="47">
                  <c:v>94</c:v>
                </c:pt>
                <c:pt idx="48">
                  <c:v>96</c:v>
                </c:pt>
                <c:pt idx="49">
                  <c:v>98</c:v>
                </c:pt>
                <c:pt idx="50">
                  <c:v>100</c:v>
                </c:pt>
                <c:pt idx="51">
                  <c:v>102</c:v>
                </c:pt>
                <c:pt idx="52">
                  <c:v>104</c:v>
                </c:pt>
                <c:pt idx="53">
                  <c:v>106</c:v>
                </c:pt>
                <c:pt idx="54">
                  <c:v>108</c:v>
                </c:pt>
                <c:pt idx="55">
                  <c:v>110</c:v>
                </c:pt>
                <c:pt idx="56">
                  <c:v>112</c:v>
                </c:pt>
                <c:pt idx="57">
                  <c:v>114</c:v>
                </c:pt>
                <c:pt idx="58">
                  <c:v>116</c:v>
                </c:pt>
                <c:pt idx="59">
                  <c:v>118</c:v>
                </c:pt>
                <c:pt idx="60">
                  <c:v>120</c:v>
                </c:pt>
                <c:pt idx="61">
                  <c:v>122</c:v>
                </c:pt>
                <c:pt idx="62">
                  <c:v>124</c:v>
                </c:pt>
                <c:pt idx="63">
                  <c:v>126</c:v>
                </c:pt>
                <c:pt idx="64">
                  <c:v>128</c:v>
                </c:pt>
                <c:pt idx="65">
                  <c:v>130</c:v>
                </c:pt>
                <c:pt idx="66">
                  <c:v>132</c:v>
                </c:pt>
                <c:pt idx="67">
                  <c:v>134</c:v>
                </c:pt>
                <c:pt idx="68">
                  <c:v>136</c:v>
                </c:pt>
                <c:pt idx="69">
                  <c:v>138</c:v>
                </c:pt>
                <c:pt idx="70">
                  <c:v>140</c:v>
                </c:pt>
                <c:pt idx="71">
                  <c:v>142</c:v>
                </c:pt>
                <c:pt idx="72">
                  <c:v>144</c:v>
                </c:pt>
                <c:pt idx="73">
                  <c:v>146</c:v>
                </c:pt>
                <c:pt idx="74">
                  <c:v>148</c:v>
                </c:pt>
                <c:pt idx="75">
                  <c:v>150</c:v>
                </c:pt>
                <c:pt idx="76">
                  <c:v>152</c:v>
                </c:pt>
                <c:pt idx="77">
                  <c:v>154</c:v>
                </c:pt>
                <c:pt idx="78">
                  <c:v>156</c:v>
                </c:pt>
                <c:pt idx="79">
                  <c:v>158</c:v>
                </c:pt>
                <c:pt idx="80">
                  <c:v>160</c:v>
                </c:pt>
                <c:pt idx="81">
                  <c:v>162</c:v>
                </c:pt>
                <c:pt idx="82">
                  <c:v>164</c:v>
                </c:pt>
                <c:pt idx="83">
                  <c:v>166</c:v>
                </c:pt>
                <c:pt idx="84">
                  <c:v>168</c:v>
                </c:pt>
                <c:pt idx="85">
                  <c:v>170</c:v>
                </c:pt>
                <c:pt idx="86">
                  <c:v>172</c:v>
                </c:pt>
                <c:pt idx="87">
                  <c:v>174</c:v>
                </c:pt>
                <c:pt idx="88">
                  <c:v>176</c:v>
                </c:pt>
                <c:pt idx="89">
                  <c:v>178</c:v>
                </c:pt>
                <c:pt idx="90">
                  <c:v>180</c:v>
                </c:pt>
                <c:pt idx="91">
                  <c:v>182</c:v>
                </c:pt>
                <c:pt idx="92">
                  <c:v>184</c:v>
                </c:pt>
                <c:pt idx="93">
                  <c:v>186</c:v>
                </c:pt>
                <c:pt idx="94">
                  <c:v>188</c:v>
                </c:pt>
                <c:pt idx="95">
                  <c:v>190</c:v>
                </c:pt>
                <c:pt idx="96">
                  <c:v>192</c:v>
                </c:pt>
                <c:pt idx="97">
                  <c:v>194</c:v>
                </c:pt>
                <c:pt idx="98">
                  <c:v>196</c:v>
                </c:pt>
                <c:pt idx="99">
                  <c:v>198</c:v>
                </c:pt>
                <c:pt idx="100">
                  <c:v>200</c:v>
                </c:pt>
                <c:pt idx="101">
                  <c:v>202</c:v>
                </c:pt>
                <c:pt idx="102">
                  <c:v>204</c:v>
                </c:pt>
                <c:pt idx="103">
                  <c:v>206</c:v>
                </c:pt>
                <c:pt idx="104">
                  <c:v>208</c:v>
                </c:pt>
                <c:pt idx="105">
                  <c:v>210</c:v>
                </c:pt>
                <c:pt idx="106">
                  <c:v>212</c:v>
                </c:pt>
                <c:pt idx="107">
                  <c:v>214</c:v>
                </c:pt>
                <c:pt idx="108">
                  <c:v>216</c:v>
                </c:pt>
                <c:pt idx="109">
                  <c:v>218</c:v>
                </c:pt>
                <c:pt idx="110">
                  <c:v>220</c:v>
                </c:pt>
                <c:pt idx="111">
                  <c:v>222</c:v>
                </c:pt>
                <c:pt idx="112">
                  <c:v>224</c:v>
                </c:pt>
                <c:pt idx="113">
                  <c:v>226</c:v>
                </c:pt>
                <c:pt idx="114">
                  <c:v>228</c:v>
                </c:pt>
                <c:pt idx="115">
                  <c:v>230</c:v>
                </c:pt>
                <c:pt idx="116">
                  <c:v>232</c:v>
                </c:pt>
                <c:pt idx="117">
                  <c:v>234</c:v>
                </c:pt>
                <c:pt idx="118">
                  <c:v>236</c:v>
                </c:pt>
                <c:pt idx="119">
                  <c:v>238</c:v>
                </c:pt>
                <c:pt idx="120">
                  <c:v>240</c:v>
                </c:pt>
                <c:pt idx="121">
                  <c:v>242</c:v>
                </c:pt>
                <c:pt idx="122">
                  <c:v>244</c:v>
                </c:pt>
                <c:pt idx="123">
                  <c:v>246</c:v>
                </c:pt>
                <c:pt idx="124">
                  <c:v>248</c:v>
                </c:pt>
                <c:pt idx="125">
                  <c:v>250</c:v>
                </c:pt>
                <c:pt idx="126">
                  <c:v>252</c:v>
                </c:pt>
                <c:pt idx="127">
                  <c:v>254</c:v>
                </c:pt>
                <c:pt idx="128">
                  <c:v>256</c:v>
                </c:pt>
                <c:pt idx="129">
                  <c:v>258</c:v>
                </c:pt>
                <c:pt idx="130">
                  <c:v>260</c:v>
                </c:pt>
                <c:pt idx="131">
                  <c:v>262</c:v>
                </c:pt>
                <c:pt idx="132">
                  <c:v>264</c:v>
                </c:pt>
                <c:pt idx="133">
                  <c:v>266</c:v>
                </c:pt>
                <c:pt idx="134">
                  <c:v>268</c:v>
                </c:pt>
                <c:pt idx="135">
                  <c:v>270</c:v>
                </c:pt>
                <c:pt idx="136">
                  <c:v>272</c:v>
                </c:pt>
                <c:pt idx="137">
                  <c:v>274</c:v>
                </c:pt>
                <c:pt idx="138">
                  <c:v>276</c:v>
                </c:pt>
                <c:pt idx="139">
                  <c:v>278</c:v>
                </c:pt>
                <c:pt idx="140">
                  <c:v>280</c:v>
                </c:pt>
                <c:pt idx="141">
                  <c:v>282</c:v>
                </c:pt>
                <c:pt idx="142">
                  <c:v>284</c:v>
                </c:pt>
                <c:pt idx="143">
                  <c:v>286</c:v>
                </c:pt>
                <c:pt idx="144">
                  <c:v>288</c:v>
                </c:pt>
                <c:pt idx="145">
                  <c:v>290</c:v>
                </c:pt>
                <c:pt idx="146">
                  <c:v>292</c:v>
                </c:pt>
                <c:pt idx="147">
                  <c:v>294</c:v>
                </c:pt>
                <c:pt idx="148">
                  <c:v>296</c:v>
                </c:pt>
                <c:pt idx="149">
                  <c:v>298</c:v>
                </c:pt>
                <c:pt idx="150">
                  <c:v>300</c:v>
                </c:pt>
                <c:pt idx="151">
                  <c:v>302</c:v>
                </c:pt>
                <c:pt idx="152">
                  <c:v>304</c:v>
                </c:pt>
                <c:pt idx="153">
                  <c:v>306</c:v>
                </c:pt>
                <c:pt idx="154">
                  <c:v>308</c:v>
                </c:pt>
                <c:pt idx="155">
                  <c:v>310</c:v>
                </c:pt>
                <c:pt idx="156">
                  <c:v>312</c:v>
                </c:pt>
                <c:pt idx="157">
                  <c:v>314</c:v>
                </c:pt>
                <c:pt idx="158">
                  <c:v>316</c:v>
                </c:pt>
                <c:pt idx="159">
                  <c:v>318</c:v>
                </c:pt>
                <c:pt idx="160">
                  <c:v>320</c:v>
                </c:pt>
                <c:pt idx="161">
                  <c:v>322</c:v>
                </c:pt>
                <c:pt idx="162">
                  <c:v>324</c:v>
                </c:pt>
                <c:pt idx="163">
                  <c:v>326</c:v>
                </c:pt>
                <c:pt idx="164">
                  <c:v>328</c:v>
                </c:pt>
                <c:pt idx="165">
                  <c:v>330</c:v>
                </c:pt>
                <c:pt idx="166">
                  <c:v>332</c:v>
                </c:pt>
                <c:pt idx="167">
                  <c:v>334</c:v>
                </c:pt>
                <c:pt idx="168">
                  <c:v>336</c:v>
                </c:pt>
                <c:pt idx="169">
                  <c:v>338</c:v>
                </c:pt>
                <c:pt idx="170">
                  <c:v>340</c:v>
                </c:pt>
                <c:pt idx="171">
                  <c:v>342</c:v>
                </c:pt>
                <c:pt idx="172">
                  <c:v>344</c:v>
                </c:pt>
                <c:pt idx="173">
                  <c:v>346</c:v>
                </c:pt>
                <c:pt idx="174">
                  <c:v>348</c:v>
                </c:pt>
                <c:pt idx="175">
                  <c:v>350</c:v>
                </c:pt>
                <c:pt idx="176">
                  <c:v>352</c:v>
                </c:pt>
                <c:pt idx="177">
                  <c:v>354</c:v>
                </c:pt>
                <c:pt idx="178">
                  <c:v>356</c:v>
                </c:pt>
                <c:pt idx="179">
                  <c:v>358</c:v>
                </c:pt>
                <c:pt idx="180">
                  <c:v>360</c:v>
                </c:pt>
                <c:pt idx="181">
                  <c:v>362</c:v>
                </c:pt>
                <c:pt idx="182">
                  <c:v>364</c:v>
                </c:pt>
                <c:pt idx="183">
                  <c:v>366</c:v>
                </c:pt>
                <c:pt idx="184">
                  <c:v>368</c:v>
                </c:pt>
                <c:pt idx="185">
                  <c:v>370</c:v>
                </c:pt>
                <c:pt idx="186">
                  <c:v>372</c:v>
                </c:pt>
                <c:pt idx="187">
                  <c:v>374</c:v>
                </c:pt>
                <c:pt idx="188">
                  <c:v>376</c:v>
                </c:pt>
                <c:pt idx="189">
                  <c:v>378</c:v>
                </c:pt>
                <c:pt idx="190">
                  <c:v>380</c:v>
                </c:pt>
                <c:pt idx="191">
                  <c:v>382</c:v>
                </c:pt>
                <c:pt idx="192">
                  <c:v>384</c:v>
                </c:pt>
                <c:pt idx="193">
                  <c:v>386</c:v>
                </c:pt>
                <c:pt idx="194">
                  <c:v>388</c:v>
                </c:pt>
                <c:pt idx="195">
                  <c:v>390</c:v>
                </c:pt>
                <c:pt idx="196">
                  <c:v>392</c:v>
                </c:pt>
                <c:pt idx="197">
                  <c:v>394</c:v>
                </c:pt>
                <c:pt idx="198">
                  <c:v>396</c:v>
                </c:pt>
                <c:pt idx="199">
                  <c:v>398</c:v>
                </c:pt>
                <c:pt idx="200">
                  <c:v>400</c:v>
                </c:pt>
                <c:pt idx="201">
                  <c:v>402</c:v>
                </c:pt>
                <c:pt idx="202">
                  <c:v>404</c:v>
                </c:pt>
                <c:pt idx="203">
                  <c:v>406</c:v>
                </c:pt>
                <c:pt idx="204">
                  <c:v>408</c:v>
                </c:pt>
                <c:pt idx="205">
                  <c:v>410</c:v>
                </c:pt>
                <c:pt idx="206">
                  <c:v>412</c:v>
                </c:pt>
                <c:pt idx="207">
                  <c:v>414</c:v>
                </c:pt>
                <c:pt idx="208">
                  <c:v>416</c:v>
                </c:pt>
                <c:pt idx="209">
                  <c:v>418</c:v>
                </c:pt>
                <c:pt idx="210">
                  <c:v>420</c:v>
                </c:pt>
                <c:pt idx="211">
                  <c:v>422</c:v>
                </c:pt>
                <c:pt idx="212">
                  <c:v>424</c:v>
                </c:pt>
                <c:pt idx="213">
                  <c:v>426</c:v>
                </c:pt>
                <c:pt idx="214">
                  <c:v>428</c:v>
                </c:pt>
                <c:pt idx="215">
                  <c:v>430</c:v>
                </c:pt>
                <c:pt idx="216">
                  <c:v>432</c:v>
                </c:pt>
                <c:pt idx="217">
                  <c:v>434</c:v>
                </c:pt>
                <c:pt idx="218">
                  <c:v>436</c:v>
                </c:pt>
                <c:pt idx="219">
                  <c:v>438</c:v>
                </c:pt>
                <c:pt idx="220">
                  <c:v>440</c:v>
                </c:pt>
                <c:pt idx="221">
                  <c:v>442</c:v>
                </c:pt>
                <c:pt idx="222">
                  <c:v>444</c:v>
                </c:pt>
                <c:pt idx="223">
                  <c:v>446</c:v>
                </c:pt>
                <c:pt idx="224">
                  <c:v>448</c:v>
                </c:pt>
                <c:pt idx="225">
                  <c:v>450</c:v>
                </c:pt>
                <c:pt idx="226">
                  <c:v>452</c:v>
                </c:pt>
                <c:pt idx="227">
                  <c:v>454</c:v>
                </c:pt>
                <c:pt idx="228">
                  <c:v>456</c:v>
                </c:pt>
                <c:pt idx="229">
                  <c:v>458</c:v>
                </c:pt>
                <c:pt idx="230">
                  <c:v>460</c:v>
                </c:pt>
                <c:pt idx="231">
                  <c:v>462</c:v>
                </c:pt>
                <c:pt idx="232">
                  <c:v>464</c:v>
                </c:pt>
                <c:pt idx="233">
                  <c:v>466</c:v>
                </c:pt>
                <c:pt idx="234">
                  <c:v>468</c:v>
                </c:pt>
                <c:pt idx="235">
                  <c:v>470</c:v>
                </c:pt>
                <c:pt idx="236">
                  <c:v>472</c:v>
                </c:pt>
                <c:pt idx="237">
                  <c:v>474</c:v>
                </c:pt>
                <c:pt idx="238">
                  <c:v>476</c:v>
                </c:pt>
                <c:pt idx="239">
                  <c:v>478</c:v>
                </c:pt>
                <c:pt idx="240">
                  <c:v>480</c:v>
                </c:pt>
                <c:pt idx="241">
                  <c:v>482</c:v>
                </c:pt>
                <c:pt idx="242">
                  <c:v>484</c:v>
                </c:pt>
                <c:pt idx="243">
                  <c:v>486</c:v>
                </c:pt>
                <c:pt idx="244">
                  <c:v>488</c:v>
                </c:pt>
                <c:pt idx="245">
                  <c:v>490</c:v>
                </c:pt>
                <c:pt idx="246">
                  <c:v>492</c:v>
                </c:pt>
                <c:pt idx="247">
                  <c:v>494</c:v>
                </c:pt>
                <c:pt idx="248">
                  <c:v>496</c:v>
                </c:pt>
                <c:pt idx="249">
                  <c:v>498</c:v>
                </c:pt>
                <c:pt idx="250">
                  <c:v>500</c:v>
                </c:pt>
                <c:pt idx="251">
                  <c:v>502</c:v>
                </c:pt>
                <c:pt idx="252">
                  <c:v>504</c:v>
                </c:pt>
                <c:pt idx="253">
                  <c:v>506</c:v>
                </c:pt>
                <c:pt idx="254">
                  <c:v>508</c:v>
                </c:pt>
                <c:pt idx="255">
                  <c:v>510</c:v>
                </c:pt>
                <c:pt idx="256">
                  <c:v>512</c:v>
                </c:pt>
                <c:pt idx="257">
                  <c:v>514</c:v>
                </c:pt>
                <c:pt idx="258">
                  <c:v>516</c:v>
                </c:pt>
                <c:pt idx="259">
                  <c:v>518</c:v>
                </c:pt>
                <c:pt idx="260">
                  <c:v>520</c:v>
                </c:pt>
                <c:pt idx="261">
                  <c:v>522</c:v>
                </c:pt>
                <c:pt idx="262">
                  <c:v>524</c:v>
                </c:pt>
                <c:pt idx="263">
                  <c:v>526</c:v>
                </c:pt>
                <c:pt idx="264">
                  <c:v>528</c:v>
                </c:pt>
                <c:pt idx="265">
                  <c:v>530</c:v>
                </c:pt>
                <c:pt idx="266">
                  <c:v>532</c:v>
                </c:pt>
                <c:pt idx="267">
                  <c:v>534</c:v>
                </c:pt>
                <c:pt idx="268">
                  <c:v>536</c:v>
                </c:pt>
                <c:pt idx="269">
                  <c:v>538</c:v>
                </c:pt>
                <c:pt idx="270">
                  <c:v>540</c:v>
                </c:pt>
                <c:pt idx="271">
                  <c:v>542</c:v>
                </c:pt>
                <c:pt idx="272">
                  <c:v>544</c:v>
                </c:pt>
                <c:pt idx="273">
                  <c:v>546</c:v>
                </c:pt>
                <c:pt idx="274">
                  <c:v>548</c:v>
                </c:pt>
                <c:pt idx="275">
                  <c:v>550</c:v>
                </c:pt>
                <c:pt idx="276">
                  <c:v>552</c:v>
                </c:pt>
                <c:pt idx="277">
                  <c:v>554</c:v>
                </c:pt>
                <c:pt idx="278">
                  <c:v>556</c:v>
                </c:pt>
                <c:pt idx="279">
                  <c:v>558</c:v>
                </c:pt>
                <c:pt idx="280">
                  <c:v>560</c:v>
                </c:pt>
                <c:pt idx="281">
                  <c:v>562</c:v>
                </c:pt>
                <c:pt idx="282">
                  <c:v>564</c:v>
                </c:pt>
                <c:pt idx="283">
                  <c:v>566</c:v>
                </c:pt>
                <c:pt idx="284">
                  <c:v>568</c:v>
                </c:pt>
                <c:pt idx="285">
                  <c:v>570</c:v>
                </c:pt>
                <c:pt idx="286">
                  <c:v>572</c:v>
                </c:pt>
                <c:pt idx="287">
                  <c:v>574</c:v>
                </c:pt>
                <c:pt idx="288">
                  <c:v>576</c:v>
                </c:pt>
                <c:pt idx="289">
                  <c:v>578</c:v>
                </c:pt>
                <c:pt idx="290">
                  <c:v>580</c:v>
                </c:pt>
                <c:pt idx="291">
                  <c:v>582</c:v>
                </c:pt>
                <c:pt idx="292">
                  <c:v>584</c:v>
                </c:pt>
                <c:pt idx="293">
                  <c:v>586</c:v>
                </c:pt>
                <c:pt idx="294">
                  <c:v>588</c:v>
                </c:pt>
                <c:pt idx="295">
                  <c:v>590</c:v>
                </c:pt>
                <c:pt idx="296">
                  <c:v>592</c:v>
                </c:pt>
                <c:pt idx="297">
                  <c:v>594</c:v>
                </c:pt>
                <c:pt idx="298">
                  <c:v>596</c:v>
                </c:pt>
                <c:pt idx="299">
                  <c:v>598</c:v>
                </c:pt>
                <c:pt idx="300">
                  <c:v>600</c:v>
                </c:pt>
                <c:pt idx="301">
                  <c:v>602</c:v>
                </c:pt>
                <c:pt idx="302">
                  <c:v>604</c:v>
                </c:pt>
                <c:pt idx="303">
                  <c:v>606</c:v>
                </c:pt>
                <c:pt idx="304">
                  <c:v>608</c:v>
                </c:pt>
                <c:pt idx="305">
                  <c:v>610</c:v>
                </c:pt>
                <c:pt idx="306">
                  <c:v>612</c:v>
                </c:pt>
                <c:pt idx="307">
                  <c:v>614</c:v>
                </c:pt>
                <c:pt idx="308">
                  <c:v>616</c:v>
                </c:pt>
                <c:pt idx="309">
                  <c:v>618</c:v>
                </c:pt>
                <c:pt idx="310">
                  <c:v>620</c:v>
                </c:pt>
                <c:pt idx="311">
                  <c:v>622</c:v>
                </c:pt>
                <c:pt idx="312">
                  <c:v>624</c:v>
                </c:pt>
                <c:pt idx="313">
                  <c:v>626</c:v>
                </c:pt>
                <c:pt idx="314">
                  <c:v>628</c:v>
                </c:pt>
                <c:pt idx="315">
                  <c:v>630</c:v>
                </c:pt>
                <c:pt idx="316">
                  <c:v>632</c:v>
                </c:pt>
                <c:pt idx="317">
                  <c:v>634</c:v>
                </c:pt>
                <c:pt idx="318">
                  <c:v>636</c:v>
                </c:pt>
                <c:pt idx="319">
                  <c:v>638</c:v>
                </c:pt>
                <c:pt idx="320">
                  <c:v>640</c:v>
                </c:pt>
                <c:pt idx="321">
                  <c:v>642</c:v>
                </c:pt>
                <c:pt idx="322">
                  <c:v>644</c:v>
                </c:pt>
                <c:pt idx="323">
                  <c:v>646</c:v>
                </c:pt>
                <c:pt idx="324">
                  <c:v>648</c:v>
                </c:pt>
                <c:pt idx="325">
                  <c:v>650</c:v>
                </c:pt>
                <c:pt idx="326">
                  <c:v>652</c:v>
                </c:pt>
                <c:pt idx="327">
                  <c:v>654</c:v>
                </c:pt>
                <c:pt idx="328">
                  <c:v>656</c:v>
                </c:pt>
                <c:pt idx="329">
                  <c:v>658</c:v>
                </c:pt>
                <c:pt idx="330">
                  <c:v>660</c:v>
                </c:pt>
                <c:pt idx="331">
                  <c:v>662</c:v>
                </c:pt>
                <c:pt idx="332">
                  <c:v>664</c:v>
                </c:pt>
                <c:pt idx="333">
                  <c:v>666</c:v>
                </c:pt>
                <c:pt idx="334">
                  <c:v>668</c:v>
                </c:pt>
                <c:pt idx="335">
                  <c:v>670</c:v>
                </c:pt>
                <c:pt idx="336">
                  <c:v>672</c:v>
                </c:pt>
                <c:pt idx="337">
                  <c:v>674</c:v>
                </c:pt>
                <c:pt idx="338">
                  <c:v>676</c:v>
                </c:pt>
                <c:pt idx="339">
                  <c:v>678</c:v>
                </c:pt>
                <c:pt idx="340">
                  <c:v>680</c:v>
                </c:pt>
                <c:pt idx="341">
                  <c:v>682</c:v>
                </c:pt>
                <c:pt idx="342">
                  <c:v>684</c:v>
                </c:pt>
                <c:pt idx="343">
                  <c:v>686</c:v>
                </c:pt>
                <c:pt idx="344">
                  <c:v>688</c:v>
                </c:pt>
                <c:pt idx="345">
                  <c:v>690</c:v>
                </c:pt>
                <c:pt idx="346">
                  <c:v>692</c:v>
                </c:pt>
                <c:pt idx="347">
                  <c:v>694</c:v>
                </c:pt>
                <c:pt idx="348">
                  <c:v>696</c:v>
                </c:pt>
                <c:pt idx="349">
                  <c:v>698</c:v>
                </c:pt>
                <c:pt idx="350">
                  <c:v>700</c:v>
                </c:pt>
                <c:pt idx="351">
                  <c:v>702</c:v>
                </c:pt>
                <c:pt idx="352">
                  <c:v>704</c:v>
                </c:pt>
                <c:pt idx="353">
                  <c:v>706</c:v>
                </c:pt>
                <c:pt idx="354">
                  <c:v>708</c:v>
                </c:pt>
                <c:pt idx="355">
                  <c:v>710</c:v>
                </c:pt>
                <c:pt idx="356">
                  <c:v>712</c:v>
                </c:pt>
                <c:pt idx="357">
                  <c:v>714</c:v>
                </c:pt>
                <c:pt idx="358">
                  <c:v>716</c:v>
                </c:pt>
                <c:pt idx="359">
                  <c:v>718</c:v>
                </c:pt>
                <c:pt idx="360">
                  <c:v>720</c:v>
                </c:pt>
                <c:pt idx="361">
                  <c:v>722</c:v>
                </c:pt>
                <c:pt idx="362">
                  <c:v>724</c:v>
                </c:pt>
                <c:pt idx="363">
                  <c:v>726</c:v>
                </c:pt>
                <c:pt idx="364">
                  <c:v>728</c:v>
                </c:pt>
                <c:pt idx="365">
                  <c:v>730</c:v>
                </c:pt>
                <c:pt idx="366">
                  <c:v>732</c:v>
                </c:pt>
                <c:pt idx="367">
                  <c:v>734</c:v>
                </c:pt>
                <c:pt idx="368">
                  <c:v>736</c:v>
                </c:pt>
                <c:pt idx="369">
                  <c:v>738</c:v>
                </c:pt>
                <c:pt idx="370">
                  <c:v>740</c:v>
                </c:pt>
                <c:pt idx="371">
                  <c:v>742</c:v>
                </c:pt>
                <c:pt idx="372">
                  <c:v>744</c:v>
                </c:pt>
                <c:pt idx="373">
                  <c:v>746</c:v>
                </c:pt>
                <c:pt idx="374">
                  <c:v>748</c:v>
                </c:pt>
                <c:pt idx="375">
                  <c:v>750</c:v>
                </c:pt>
                <c:pt idx="376">
                  <c:v>752</c:v>
                </c:pt>
                <c:pt idx="377">
                  <c:v>754</c:v>
                </c:pt>
                <c:pt idx="378">
                  <c:v>756</c:v>
                </c:pt>
                <c:pt idx="379">
                  <c:v>758</c:v>
                </c:pt>
                <c:pt idx="380">
                  <c:v>760</c:v>
                </c:pt>
                <c:pt idx="381">
                  <c:v>762</c:v>
                </c:pt>
                <c:pt idx="382">
                  <c:v>764</c:v>
                </c:pt>
                <c:pt idx="383">
                  <c:v>766</c:v>
                </c:pt>
                <c:pt idx="384">
                  <c:v>768</c:v>
                </c:pt>
                <c:pt idx="385">
                  <c:v>770</c:v>
                </c:pt>
                <c:pt idx="386">
                  <c:v>772</c:v>
                </c:pt>
                <c:pt idx="387">
                  <c:v>774</c:v>
                </c:pt>
                <c:pt idx="388">
                  <c:v>776</c:v>
                </c:pt>
                <c:pt idx="389">
                  <c:v>778</c:v>
                </c:pt>
                <c:pt idx="390">
                  <c:v>780</c:v>
                </c:pt>
                <c:pt idx="391">
                  <c:v>782</c:v>
                </c:pt>
                <c:pt idx="392">
                  <c:v>784</c:v>
                </c:pt>
                <c:pt idx="393">
                  <c:v>786</c:v>
                </c:pt>
                <c:pt idx="394">
                  <c:v>788</c:v>
                </c:pt>
                <c:pt idx="395">
                  <c:v>790</c:v>
                </c:pt>
                <c:pt idx="396">
                  <c:v>792</c:v>
                </c:pt>
                <c:pt idx="397">
                  <c:v>794</c:v>
                </c:pt>
                <c:pt idx="398">
                  <c:v>796</c:v>
                </c:pt>
                <c:pt idx="399">
                  <c:v>798</c:v>
                </c:pt>
                <c:pt idx="400">
                  <c:v>800</c:v>
                </c:pt>
                <c:pt idx="401">
                  <c:v>802</c:v>
                </c:pt>
                <c:pt idx="402">
                  <c:v>804</c:v>
                </c:pt>
                <c:pt idx="403">
                  <c:v>806</c:v>
                </c:pt>
                <c:pt idx="404">
                  <c:v>808</c:v>
                </c:pt>
                <c:pt idx="405">
                  <c:v>810</c:v>
                </c:pt>
                <c:pt idx="406">
                  <c:v>812</c:v>
                </c:pt>
                <c:pt idx="407">
                  <c:v>814</c:v>
                </c:pt>
                <c:pt idx="408">
                  <c:v>816</c:v>
                </c:pt>
                <c:pt idx="409">
                  <c:v>818</c:v>
                </c:pt>
                <c:pt idx="410">
                  <c:v>820</c:v>
                </c:pt>
                <c:pt idx="411">
                  <c:v>822</c:v>
                </c:pt>
                <c:pt idx="412">
                  <c:v>824</c:v>
                </c:pt>
                <c:pt idx="413">
                  <c:v>826</c:v>
                </c:pt>
                <c:pt idx="414">
                  <c:v>828</c:v>
                </c:pt>
                <c:pt idx="415">
                  <c:v>830</c:v>
                </c:pt>
                <c:pt idx="416">
                  <c:v>832</c:v>
                </c:pt>
                <c:pt idx="417">
                  <c:v>834</c:v>
                </c:pt>
                <c:pt idx="418">
                  <c:v>836</c:v>
                </c:pt>
                <c:pt idx="419">
                  <c:v>838</c:v>
                </c:pt>
                <c:pt idx="420">
                  <c:v>840</c:v>
                </c:pt>
                <c:pt idx="421">
                  <c:v>842</c:v>
                </c:pt>
                <c:pt idx="422">
                  <c:v>844</c:v>
                </c:pt>
                <c:pt idx="423">
                  <c:v>846</c:v>
                </c:pt>
                <c:pt idx="424">
                  <c:v>848</c:v>
                </c:pt>
                <c:pt idx="425">
                  <c:v>850</c:v>
                </c:pt>
                <c:pt idx="426">
                  <c:v>852</c:v>
                </c:pt>
                <c:pt idx="427">
                  <c:v>854</c:v>
                </c:pt>
                <c:pt idx="428">
                  <c:v>856</c:v>
                </c:pt>
                <c:pt idx="429">
                  <c:v>858</c:v>
                </c:pt>
                <c:pt idx="430">
                  <c:v>860</c:v>
                </c:pt>
                <c:pt idx="431">
                  <c:v>862</c:v>
                </c:pt>
                <c:pt idx="432">
                  <c:v>864</c:v>
                </c:pt>
                <c:pt idx="433">
                  <c:v>866</c:v>
                </c:pt>
                <c:pt idx="434">
                  <c:v>868</c:v>
                </c:pt>
                <c:pt idx="435">
                  <c:v>870</c:v>
                </c:pt>
                <c:pt idx="436">
                  <c:v>872</c:v>
                </c:pt>
                <c:pt idx="437">
                  <c:v>874</c:v>
                </c:pt>
                <c:pt idx="438">
                  <c:v>876</c:v>
                </c:pt>
                <c:pt idx="439">
                  <c:v>878</c:v>
                </c:pt>
                <c:pt idx="440">
                  <c:v>880</c:v>
                </c:pt>
                <c:pt idx="441">
                  <c:v>882</c:v>
                </c:pt>
                <c:pt idx="442">
                  <c:v>884</c:v>
                </c:pt>
                <c:pt idx="443">
                  <c:v>886</c:v>
                </c:pt>
                <c:pt idx="444">
                  <c:v>888</c:v>
                </c:pt>
                <c:pt idx="445">
                  <c:v>890</c:v>
                </c:pt>
                <c:pt idx="446">
                  <c:v>892</c:v>
                </c:pt>
                <c:pt idx="447">
                  <c:v>894</c:v>
                </c:pt>
                <c:pt idx="448">
                  <c:v>896</c:v>
                </c:pt>
                <c:pt idx="449">
                  <c:v>898</c:v>
                </c:pt>
                <c:pt idx="450">
                  <c:v>900</c:v>
                </c:pt>
                <c:pt idx="451">
                  <c:v>902</c:v>
                </c:pt>
                <c:pt idx="452">
                  <c:v>904</c:v>
                </c:pt>
                <c:pt idx="453">
                  <c:v>906</c:v>
                </c:pt>
                <c:pt idx="454">
                  <c:v>908</c:v>
                </c:pt>
                <c:pt idx="455">
                  <c:v>910</c:v>
                </c:pt>
                <c:pt idx="456">
                  <c:v>912</c:v>
                </c:pt>
                <c:pt idx="457">
                  <c:v>914</c:v>
                </c:pt>
                <c:pt idx="458">
                  <c:v>916</c:v>
                </c:pt>
                <c:pt idx="459">
                  <c:v>918</c:v>
                </c:pt>
                <c:pt idx="460">
                  <c:v>920</c:v>
                </c:pt>
                <c:pt idx="461">
                  <c:v>922</c:v>
                </c:pt>
                <c:pt idx="462">
                  <c:v>924</c:v>
                </c:pt>
                <c:pt idx="463">
                  <c:v>926</c:v>
                </c:pt>
                <c:pt idx="464">
                  <c:v>928</c:v>
                </c:pt>
                <c:pt idx="465">
                  <c:v>930</c:v>
                </c:pt>
                <c:pt idx="466">
                  <c:v>932</c:v>
                </c:pt>
                <c:pt idx="467">
                  <c:v>934</c:v>
                </c:pt>
                <c:pt idx="468">
                  <c:v>936</c:v>
                </c:pt>
                <c:pt idx="469">
                  <c:v>938</c:v>
                </c:pt>
                <c:pt idx="470">
                  <c:v>940</c:v>
                </c:pt>
                <c:pt idx="471">
                  <c:v>942</c:v>
                </c:pt>
                <c:pt idx="472">
                  <c:v>944</c:v>
                </c:pt>
                <c:pt idx="473">
                  <c:v>946</c:v>
                </c:pt>
                <c:pt idx="474">
                  <c:v>948</c:v>
                </c:pt>
                <c:pt idx="475">
                  <c:v>950</c:v>
                </c:pt>
                <c:pt idx="476">
                  <c:v>952</c:v>
                </c:pt>
                <c:pt idx="477">
                  <c:v>954</c:v>
                </c:pt>
                <c:pt idx="478">
                  <c:v>956</c:v>
                </c:pt>
                <c:pt idx="479">
                  <c:v>958</c:v>
                </c:pt>
                <c:pt idx="480">
                  <c:v>960</c:v>
                </c:pt>
                <c:pt idx="481">
                  <c:v>962</c:v>
                </c:pt>
                <c:pt idx="482">
                  <c:v>964</c:v>
                </c:pt>
                <c:pt idx="483">
                  <c:v>966</c:v>
                </c:pt>
                <c:pt idx="484">
                  <c:v>968</c:v>
                </c:pt>
                <c:pt idx="485">
                  <c:v>970</c:v>
                </c:pt>
                <c:pt idx="486">
                  <c:v>972</c:v>
                </c:pt>
                <c:pt idx="487">
                  <c:v>974</c:v>
                </c:pt>
                <c:pt idx="488">
                  <c:v>976</c:v>
                </c:pt>
                <c:pt idx="489">
                  <c:v>978</c:v>
                </c:pt>
                <c:pt idx="490">
                  <c:v>980</c:v>
                </c:pt>
                <c:pt idx="491">
                  <c:v>982</c:v>
                </c:pt>
                <c:pt idx="492">
                  <c:v>984</c:v>
                </c:pt>
                <c:pt idx="493">
                  <c:v>986</c:v>
                </c:pt>
                <c:pt idx="494">
                  <c:v>988</c:v>
                </c:pt>
                <c:pt idx="495">
                  <c:v>990</c:v>
                </c:pt>
                <c:pt idx="496">
                  <c:v>992</c:v>
                </c:pt>
                <c:pt idx="497">
                  <c:v>994</c:v>
                </c:pt>
                <c:pt idx="498">
                  <c:v>996</c:v>
                </c:pt>
                <c:pt idx="499">
                  <c:v>998</c:v>
                </c:pt>
                <c:pt idx="500">
                  <c:v>1000</c:v>
                </c:pt>
                <c:pt idx="501">
                  <c:v>1002</c:v>
                </c:pt>
                <c:pt idx="502">
                  <c:v>1004</c:v>
                </c:pt>
                <c:pt idx="503">
                  <c:v>1006</c:v>
                </c:pt>
                <c:pt idx="504">
                  <c:v>1008</c:v>
                </c:pt>
                <c:pt idx="505">
                  <c:v>1010</c:v>
                </c:pt>
                <c:pt idx="506">
                  <c:v>1012</c:v>
                </c:pt>
                <c:pt idx="507">
                  <c:v>1014</c:v>
                </c:pt>
                <c:pt idx="508">
                  <c:v>1016</c:v>
                </c:pt>
                <c:pt idx="509">
                  <c:v>1018</c:v>
                </c:pt>
                <c:pt idx="510">
                  <c:v>1020</c:v>
                </c:pt>
                <c:pt idx="511">
                  <c:v>1022</c:v>
                </c:pt>
                <c:pt idx="512">
                  <c:v>1024</c:v>
                </c:pt>
                <c:pt idx="513">
                  <c:v>1026</c:v>
                </c:pt>
                <c:pt idx="514">
                  <c:v>1028</c:v>
                </c:pt>
                <c:pt idx="515">
                  <c:v>1030</c:v>
                </c:pt>
                <c:pt idx="516">
                  <c:v>1032</c:v>
                </c:pt>
                <c:pt idx="517">
                  <c:v>1034</c:v>
                </c:pt>
                <c:pt idx="518">
                  <c:v>1036</c:v>
                </c:pt>
                <c:pt idx="519">
                  <c:v>1038</c:v>
                </c:pt>
                <c:pt idx="520">
                  <c:v>1040</c:v>
                </c:pt>
                <c:pt idx="521">
                  <c:v>1042</c:v>
                </c:pt>
                <c:pt idx="522">
                  <c:v>1044</c:v>
                </c:pt>
                <c:pt idx="523">
                  <c:v>1046</c:v>
                </c:pt>
                <c:pt idx="524">
                  <c:v>1048</c:v>
                </c:pt>
                <c:pt idx="525">
                  <c:v>1050</c:v>
                </c:pt>
                <c:pt idx="526">
                  <c:v>1052</c:v>
                </c:pt>
                <c:pt idx="527">
                  <c:v>1054</c:v>
                </c:pt>
                <c:pt idx="528">
                  <c:v>1056</c:v>
                </c:pt>
                <c:pt idx="529">
                  <c:v>1058</c:v>
                </c:pt>
                <c:pt idx="530">
                  <c:v>1060</c:v>
                </c:pt>
                <c:pt idx="531">
                  <c:v>1062</c:v>
                </c:pt>
                <c:pt idx="532">
                  <c:v>1064</c:v>
                </c:pt>
                <c:pt idx="533">
                  <c:v>1066</c:v>
                </c:pt>
                <c:pt idx="534">
                  <c:v>1068</c:v>
                </c:pt>
                <c:pt idx="535">
                  <c:v>1070</c:v>
                </c:pt>
                <c:pt idx="536">
                  <c:v>1072</c:v>
                </c:pt>
                <c:pt idx="537">
                  <c:v>1074</c:v>
                </c:pt>
                <c:pt idx="538">
                  <c:v>1076</c:v>
                </c:pt>
                <c:pt idx="539">
                  <c:v>1078</c:v>
                </c:pt>
                <c:pt idx="540">
                  <c:v>1080</c:v>
                </c:pt>
                <c:pt idx="541">
                  <c:v>1082</c:v>
                </c:pt>
                <c:pt idx="542">
                  <c:v>1084</c:v>
                </c:pt>
                <c:pt idx="543">
                  <c:v>1086</c:v>
                </c:pt>
                <c:pt idx="544">
                  <c:v>1088</c:v>
                </c:pt>
                <c:pt idx="545">
                  <c:v>1090</c:v>
                </c:pt>
                <c:pt idx="546">
                  <c:v>1092</c:v>
                </c:pt>
                <c:pt idx="547">
                  <c:v>1094</c:v>
                </c:pt>
                <c:pt idx="548">
                  <c:v>1096</c:v>
                </c:pt>
                <c:pt idx="549">
                  <c:v>1098</c:v>
                </c:pt>
                <c:pt idx="550">
                  <c:v>1100</c:v>
                </c:pt>
                <c:pt idx="551">
                  <c:v>1102</c:v>
                </c:pt>
                <c:pt idx="552">
                  <c:v>1104</c:v>
                </c:pt>
                <c:pt idx="553">
                  <c:v>1106</c:v>
                </c:pt>
                <c:pt idx="554">
                  <c:v>1108</c:v>
                </c:pt>
                <c:pt idx="555">
                  <c:v>1110</c:v>
                </c:pt>
                <c:pt idx="556">
                  <c:v>1112</c:v>
                </c:pt>
                <c:pt idx="557">
                  <c:v>1114</c:v>
                </c:pt>
                <c:pt idx="558">
                  <c:v>1116</c:v>
                </c:pt>
                <c:pt idx="559">
                  <c:v>1118</c:v>
                </c:pt>
                <c:pt idx="560">
                  <c:v>1120</c:v>
                </c:pt>
                <c:pt idx="561">
                  <c:v>1122</c:v>
                </c:pt>
                <c:pt idx="562">
                  <c:v>1124</c:v>
                </c:pt>
                <c:pt idx="563">
                  <c:v>1126</c:v>
                </c:pt>
                <c:pt idx="564">
                  <c:v>1128</c:v>
                </c:pt>
                <c:pt idx="565">
                  <c:v>1130</c:v>
                </c:pt>
                <c:pt idx="566">
                  <c:v>1132</c:v>
                </c:pt>
                <c:pt idx="567">
                  <c:v>1134</c:v>
                </c:pt>
                <c:pt idx="568">
                  <c:v>1136</c:v>
                </c:pt>
                <c:pt idx="569">
                  <c:v>1138</c:v>
                </c:pt>
                <c:pt idx="570">
                  <c:v>1140</c:v>
                </c:pt>
                <c:pt idx="571">
                  <c:v>1142</c:v>
                </c:pt>
                <c:pt idx="572">
                  <c:v>1144</c:v>
                </c:pt>
                <c:pt idx="573">
                  <c:v>1146</c:v>
                </c:pt>
                <c:pt idx="574">
                  <c:v>1148</c:v>
                </c:pt>
                <c:pt idx="575">
                  <c:v>1150</c:v>
                </c:pt>
                <c:pt idx="576">
                  <c:v>1152</c:v>
                </c:pt>
                <c:pt idx="577">
                  <c:v>1154</c:v>
                </c:pt>
                <c:pt idx="578">
                  <c:v>1156</c:v>
                </c:pt>
                <c:pt idx="579">
                  <c:v>1158</c:v>
                </c:pt>
                <c:pt idx="580">
                  <c:v>1160</c:v>
                </c:pt>
                <c:pt idx="581">
                  <c:v>1162</c:v>
                </c:pt>
                <c:pt idx="582">
                  <c:v>1164</c:v>
                </c:pt>
                <c:pt idx="583">
                  <c:v>1166</c:v>
                </c:pt>
                <c:pt idx="584">
                  <c:v>1168</c:v>
                </c:pt>
                <c:pt idx="585">
                  <c:v>1170</c:v>
                </c:pt>
                <c:pt idx="586">
                  <c:v>1172</c:v>
                </c:pt>
                <c:pt idx="587">
                  <c:v>1174</c:v>
                </c:pt>
                <c:pt idx="588">
                  <c:v>1176</c:v>
                </c:pt>
                <c:pt idx="589">
                  <c:v>1178</c:v>
                </c:pt>
                <c:pt idx="590">
                  <c:v>1180</c:v>
                </c:pt>
                <c:pt idx="591">
                  <c:v>1182</c:v>
                </c:pt>
                <c:pt idx="592">
                  <c:v>1184</c:v>
                </c:pt>
                <c:pt idx="593">
                  <c:v>1186</c:v>
                </c:pt>
                <c:pt idx="594">
                  <c:v>1188</c:v>
                </c:pt>
                <c:pt idx="595">
                  <c:v>1190</c:v>
                </c:pt>
                <c:pt idx="596">
                  <c:v>1192</c:v>
                </c:pt>
                <c:pt idx="597">
                  <c:v>1194</c:v>
                </c:pt>
                <c:pt idx="598">
                  <c:v>1196</c:v>
                </c:pt>
                <c:pt idx="599">
                  <c:v>1198</c:v>
                </c:pt>
                <c:pt idx="600">
                  <c:v>1200</c:v>
                </c:pt>
                <c:pt idx="601">
                  <c:v>1202</c:v>
                </c:pt>
                <c:pt idx="602">
                  <c:v>1204</c:v>
                </c:pt>
                <c:pt idx="603">
                  <c:v>1206</c:v>
                </c:pt>
                <c:pt idx="604">
                  <c:v>1208</c:v>
                </c:pt>
                <c:pt idx="605">
                  <c:v>1210</c:v>
                </c:pt>
                <c:pt idx="606">
                  <c:v>1212</c:v>
                </c:pt>
                <c:pt idx="607">
                  <c:v>1214</c:v>
                </c:pt>
                <c:pt idx="608">
                  <c:v>1216</c:v>
                </c:pt>
                <c:pt idx="609">
                  <c:v>1218</c:v>
                </c:pt>
                <c:pt idx="610">
                  <c:v>1220</c:v>
                </c:pt>
                <c:pt idx="611">
                  <c:v>1222</c:v>
                </c:pt>
                <c:pt idx="612">
                  <c:v>1224</c:v>
                </c:pt>
                <c:pt idx="613">
                  <c:v>1226</c:v>
                </c:pt>
                <c:pt idx="614">
                  <c:v>1228</c:v>
                </c:pt>
                <c:pt idx="615">
                  <c:v>1230</c:v>
                </c:pt>
                <c:pt idx="616">
                  <c:v>1232</c:v>
                </c:pt>
                <c:pt idx="617">
                  <c:v>1234</c:v>
                </c:pt>
                <c:pt idx="618">
                  <c:v>1236</c:v>
                </c:pt>
                <c:pt idx="619">
                  <c:v>1238</c:v>
                </c:pt>
                <c:pt idx="620">
                  <c:v>1240</c:v>
                </c:pt>
                <c:pt idx="621">
                  <c:v>1242</c:v>
                </c:pt>
                <c:pt idx="622">
                  <c:v>1244</c:v>
                </c:pt>
                <c:pt idx="623">
                  <c:v>1246</c:v>
                </c:pt>
                <c:pt idx="624">
                  <c:v>1248</c:v>
                </c:pt>
                <c:pt idx="625">
                  <c:v>1250</c:v>
                </c:pt>
                <c:pt idx="626">
                  <c:v>1252</c:v>
                </c:pt>
                <c:pt idx="627">
                  <c:v>1254</c:v>
                </c:pt>
                <c:pt idx="628">
                  <c:v>1256</c:v>
                </c:pt>
                <c:pt idx="629">
                  <c:v>1258</c:v>
                </c:pt>
                <c:pt idx="630">
                  <c:v>1260</c:v>
                </c:pt>
                <c:pt idx="631">
                  <c:v>1262</c:v>
                </c:pt>
                <c:pt idx="632">
                  <c:v>1264</c:v>
                </c:pt>
                <c:pt idx="633">
                  <c:v>1266</c:v>
                </c:pt>
                <c:pt idx="634">
                  <c:v>1268</c:v>
                </c:pt>
                <c:pt idx="635">
                  <c:v>1270</c:v>
                </c:pt>
                <c:pt idx="636">
                  <c:v>1272</c:v>
                </c:pt>
                <c:pt idx="637">
                  <c:v>1274</c:v>
                </c:pt>
                <c:pt idx="638">
                  <c:v>1276</c:v>
                </c:pt>
                <c:pt idx="639">
                  <c:v>1278</c:v>
                </c:pt>
                <c:pt idx="640">
                  <c:v>1280</c:v>
                </c:pt>
                <c:pt idx="641">
                  <c:v>1282</c:v>
                </c:pt>
                <c:pt idx="642">
                  <c:v>1284</c:v>
                </c:pt>
                <c:pt idx="643">
                  <c:v>1286</c:v>
                </c:pt>
                <c:pt idx="644">
                  <c:v>1288</c:v>
                </c:pt>
                <c:pt idx="645">
                  <c:v>1290</c:v>
                </c:pt>
                <c:pt idx="646">
                  <c:v>1292</c:v>
                </c:pt>
                <c:pt idx="647">
                  <c:v>1294</c:v>
                </c:pt>
                <c:pt idx="648">
                  <c:v>1296</c:v>
                </c:pt>
                <c:pt idx="649">
                  <c:v>1298</c:v>
                </c:pt>
                <c:pt idx="650">
                  <c:v>1300</c:v>
                </c:pt>
                <c:pt idx="651">
                  <c:v>1302</c:v>
                </c:pt>
                <c:pt idx="652">
                  <c:v>1304</c:v>
                </c:pt>
                <c:pt idx="653">
                  <c:v>1306</c:v>
                </c:pt>
                <c:pt idx="654">
                  <c:v>1308</c:v>
                </c:pt>
                <c:pt idx="655">
                  <c:v>1310</c:v>
                </c:pt>
                <c:pt idx="656">
                  <c:v>1312</c:v>
                </c:pt>
                <c:pt idx="657">
                  <c:v>1314</c:v>
                </c:pt>
                <c:pt idx="658">
                  <c:v>1316</c:v>
                </c:pt>
                <c:pt idx="659">
                  <c:v>1318</c:v>
                </c:pt>
                <c:pt idx="660">
                  <c:v>1320</c:v>
                </c:pt>
                <c:pt idx="661">
                  <c:v>1322</c:v>
                </c:pt>
                <c:pt idx="662">
                  <c:v>1324</c:v>
                </c:pt>
                <c:pt idx="663">
                  <c:v>1326</c:v>
                </c:pt>
                <c:pt idx="664">
                  <c:v>1328</c:v>
                </c:pt>
                <c:pt idx="665">
                  <c:v>1330</c:v>
                </c:pt>
                <c:pt idx="666">
                  <c:v>1332</c:v>
                </c:pt>
              </c:numCache>
            </c:numRef>
          </c:xVal>
          <c:yVal>
            <c:numRef>
              <c:f>工作表8!$AB$2:$AB$935</c:f>
              <c:numCache>
                <c:formatCode>General</c:formatCode>
                <c:ptCount val="9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9.9999999999999995E-7</c:v>
                </c:pt>
                <c:pt idx="4">
                  <c:v>1.9999999999999999E-6</c:v>
                </c:pt>
                <c:pt idx="5">
                  <c:v>3.0000000000000001E-6</c:v>
                </c:pt>
                <c:pt idx="6">
                  <c:v>3.0000000000000001E-6</c:v>
                </c:pt>
                <c:pt idx="7">
                  <c:v>3.0000000000000001E-6</c:v>
                </c:pt>
                <c:pt idx="8">
                  <c:v>3.0000000000000001E-6</c:v>
                </c:pt>
                <c:pt idx="9">
                  <c:v>5.0000000000000004E-6</c:v>
                </c:pt>
                <c:pt idx="10">
                  <c:v>5.0000000000000004E-6</c:v>
                </c:pt>
                <c:pt idx="11">
                  <c:v>5.0000000000000004E-6</c:v>
                </c:pt>
                <c:pt idx="12">
                  <c:v>7.9999999999999996E-6</c:v>
                </c:pt>
                <c:pt idx="13">
                  <c:v>1.0000000000000001E-5</c:v>
                </c:pt>
                <c:pt idx="14">
                  <c:v>1.4E-5</c:v>
                </c:pt>
                <c:pt idx="15">
                  <c:v>1.9000000000000001E-5</c:v>
                </c:pt>
                <c:pt idx="16">
                  <c:v>2.8E-5</c:v>
                </c:pt>
                <c:pt idx="17">
                  <c:v>3.1000000000000001E-5</c:v>
                </c:pt>
                <c:pt idx="18">
                  <c:v>3.6000000000000001E-5</c:v>
                </c:pt>
                <c:pt idx="19">
                  <c:v>4.0000000000000003E-5</c:v>
                </c:pt>
                <c:pt idx="20">
                  <c:v>4.3000000000000002E-5</c:v>
                </c:pt>
                <c:pt idx="21">
                  <c:v>5.0000000000000002E-5</c:v>
                </c:pt>
                <c:pt idx="22">
                  <c:v>6.2000000000000003E-5</c:v>
                </c:pt>
                <c:pt idx="23">
                  <c:v>7.2000000000000002E-5</c:v>
                </c:pt>
                <c:pt idx="24">
                  <c:v>9.3999999999999994E-5</c:v>
                </c:pt>
                <c:pt idx="25">
                  <c:v>1.15E-4</c:v>
                </c:pt>
                <c:pt idx="26">
                  <c:v>1.55E-4</c:v>
                </c:pt>
                <c:pt idx="27">
                  <c:v>1.8900000000000001E-4</c:v>
                </c:pt>
                <c:pt idx="28">
                  <c:v>2.4000000000000001E-4</c:v>
                </c:pt>
                <c:pt idx="29">
                  <c:v>2.9700000000000001E-4</c:v>
                </c:pt>
                <c:pt idx="30">
                  <c:v>3.5599999999999998E-4</c:v>
                </c:pt>
                <c:pt idx="31">
                  <c:v>4.4799999999999999E-4</c:v>
                </c:pt>
                <c:pt idx="32">
                  <c:v>5.3899999999999998E-4</c:v>
                </c:pt>
                <c:pt idx="33">
                  <c:v>6.3299999999999999E-4</c:v>
                </c:pt>
                <c:pt idx="34">
                  <c:v>7.6800000000000002E-4</c:v>
                </c:pt>
                <c:pt idx="35">
                  <c:v>9.2400000000000002E-4</c:v>
                </c:pt>
                <c:pt idx="36">
                  <c:v>1.0989999999999999E-3</c:v>
                </c:pt>
                <c:pt idx="37">
                  <c:v>1.307E-3</c:v>
                </c:pt>
                <c:pt idx="38">
                  <c:v>1.56E-3</c:v>
                </c:pt>
                <c:pt idx="39">
                  <c:v>1.825E-3</c:v>
                </c:pt>
                <c:pt idx="40">
                  <c:v>2.1280000000000001E-3</c:v>
                </c:pt>
                <c:pt idx="41">
                  <c:v>2.4750000000000002E-3</c:v>
                </c:pt>
                <c:pt idx="42">
                  <c:v>2.8389999999999999E-3</c:v>
                </c:pt>
                <c:pt idx="43">
                  <c:v>3.2079999999999999E-3</c:v>
                </c:pt>
                <c:pt idx="44">
                  <c:v>3.627E-3</c:v>
                </c:pt>
                <c:pt idx="45">
                  <c:v>4.1029999999999999E-3</c:v>
                </c:pt>
                <c:pt idx="46">
                  <c:v>4.6210000000000001E-3</c:v>
                </c:pt>
                <c:pt idx="47">
                  <c:v>5.1850000000000004E-3</c:v>
                </c:pt>
                <c:pt idx="48">
                  <c:v>5.7590000000000002E-3</c:v>
                </c:pt>
                <c:pt idx="49">
                  <c:v>6.3879999999999996E-3</c:v>
                </c:pt>
                <c:pt idx="50">
                  <c:v>7.0600000000000003E-3</c:v>
                </c:pt>
                <c:pt idx="51">
                  <c:v>7.7479999999999997E-3</c:v>
                </c:pt>
                <c:pt idx="52">
                  <c:v>8.4499999999999992E-3</c:v>
                </c:pt>
                <c:pt idx="53">
                  <c:v>9.2409999999999992E-3</c:v>
                </c:pt>
                <c:pt idx="54">
                  <c:v>1.0059E-2</c:v>
                </c:pt>
                <c:pt idx="55">
                  <c:v>1.0914999999999999E-2</c:v>
                </c:pt>
                <c:pt idx="56">
                  <c:v>1.1743E-2</c:v>
                </c:pt>
                <c:pt idx="57">
                  <c:v>1.2612999999999999E-2</c:v>
                </c:pt>
                <c:pt idx="58">
                  <c:v>1.3516E-2</c:v>
                </c:pt>
                <c:pt idx="59">
                  <c:v>1.4435999999999999E-2</c:v>
                </c:pt>
                <c:pt idx="60">
                  <c:v>1.5471E-2</c:v>
                </c:pt>
                <c:pt idx="61">
                  <c:v>1.6507999999999998E-2</c:v>
                </c:pt>
                <c:pt idx="62">
                  <c:v>1.7552999999999999E-2</c:v>
                </c:pt>
                <c:pt idx="63">
                  <c:v>1.8655999999999999E-2</c:v>
                </c:pt>
                <c:pt idx="64">
                  <c:v>1.9698E-2</c:v>
                </c:pt>
                <c:pt idx="65">
                  <c:v>2.0830000000000001E-2</c:v>
                </c:pt>
                <c:pt idx="66">
                  <c:v>2.2022E-2</c:v>
                </c:pt>
                <c:pt idx="67">
                  <c:v>2.3199999999999998E-2</c:v>
                </c:pt>
                <c:pt idx="68">
                  <c:v>2.4361000000000001E-2</c:v>
                </c:pt>
                <c:pt idx="69">
                  <c:v>2.5545000000000002E-2</c:v>
                </c:pt>
                <c:pt idx="70">
                  <c:v>2.6755000000000001E-2</c:v>
                </c:pt>
                <c:pt idx="71">
                  <c:v>2.7954E-2</c:v>
                </c:pt>
                <c:pt idx="72">
                  <c:v>2.9111000000000001E-2</c:v>
                </c:pt>
                <c:pt idx="73">
                  <c:v>3.0360999999999999E-2</c:v>
                </c:pt>
                <c:pt idx="74">
                  <c:v>3.1580999999999998E-2</c:v>
                </c:pt>
                <c:pt idx="75">
                  <c:v>3.2856999999999997E-2</c:v>
                </c:pt>
                <c:pt idx="76">
                  <c:v>3.4088E-2</c:v>
                </c:pt>
                <c:pt idx="77">
                  <c:v>3.5392E-2</c:v>
                </c:pt>
                <c:pt idx="78">
                  <c:v>3.6731E-2</c:v>
                </c:pt>
                <c:pt idx="79">
                  <c:v>3.8039000000000003E-2</c:v>
                </c:pt>
                <c:pt idx="80">
                  <c:v>3.9375E-2</c:v>
                </c:pt>
                <c:pt idx="81">
                  <c:v>4.0710999999999997E-2</c:v>
                </c:pt>
                <c:pt idx="82">
                  <c:v>4.2014000000000003E-2</c:v>
                </c:pt>
                <c:pt idx="83">
                  <c:v>4.3341999999999999E-2</c:v>
                </c:pt>
                <c:pt idx="84">
                  <c:v>4.4615000000000002E-2</c:v>
                </c:pt>
                <c:pt idx="85">
                  <c:v>4.5911E-2</c:v>
                </c:pt>
                <c:pt idx="86">
                  <c:v>4.7246000000000003E-2</c:v>
                </c:pt>
                <c:pt idx="87">
                  <c:v>4.8618000000000001E-2</c:v>
                </c:pt>
                <c:pt idx="88">
                  <c:v>5.0012000000000001E-2</c:v>
                </c:pt>
                <c:pt idx="89">
                  <c:v>5.1286999999999999E-2</c:v>
                </c:pt>
                <c:pt idx="90">
                  <c:v>5.2617999999999998E-2</c:v>
                </c:pt>
                <c:pt idx="91">
                  <c:v>5.3953000000000001E-2</c:v>
                </c:pt>
                <c:pt idx="92">
                  <c:v>5.5322999999999997E-2</c:v>
                </c:pt>
                <c:pt idx="93">
                  <c:v>5.6653000000000002E-2</c:v>
                </c:pt>
                <c:pt idx="94">
                  <c:v>5.7955E-2</c:v>
                </c:pt>
                <c:pt idx="95">
                  <c:v>5.9295E-2</c:v>
                </c:pt>
                <c:pt idx="96">
                  <c:v>6.0624999999999998E-2</c:v>
                </c:pt>
                <c:pt idx="97">
                  <c:v>6.1998999999999999E-2</c:v>
                </c:pt>
                <c:pt idx="98">
                  <c:v>6.3346E-2</c:v>
                </c:pt>
                <c:pt idx="99">
                  <c:v>6.4689999999999998E-2</c:v>
                </c:pt>
                <c:pt idx="100">
                  <c:v>6.6063999999999998E-2</c:v>
                </c:pt>
                <c:pt idx="101">
                  <c:v>6.7410999999999999E-2</c:v>
                </c:pt>
                <c:pt idx="102">
                  <c:v>6.8850999999999996E-2</c:v>
                </c:pt>
                <c:pt idx="103">
                  <c:v>7.0166000000000006E-2</c:v>
                </c:pt>
                <c:pt idx="104">
                  <c:v>7.1550000000000002E-2</c:v>
                </c:pt>
                <c:pt idx="105">
                  <c:v>7.2937000000000002E-2</c:v>
                </c:pt>
                <c:pt idx="106">
                  <c:v>7.4329000000000006E-2</c:v>
                </c:pt>
                <c:pt idx="107">
                  <c:v>7.5720999999999997E-2</c:v>
                </c:pt>
                <c:pt idx="108">
                  <c:v>7.7035000000000006E-2</c:v>
                </c:pt>
                <c:pt idx="109">
                  <c:v>7.8445000000000001E-2</c:v>
                </c:pt>
                <c:pt idx="110">
                  <c:v>7.9781000000000005E-2</c:v>
                </c:pt>
                <c:pt idx="111">
                  <c:v>8.1176999999999999E-2</c:v>
                </c:pt>
                <c:pt idx="112">
                  <c:v>8.2649E-2</c:v>
                </c:pt>
                <c:pt idx="113">
                  <c:v>8.4005999999999997E-2</c:v>
                </c:pt>
                <c:pt idx="114">
                  <c:v>8.5348999999999994E-2</c:v>
                </c:pt>
                <c:pt idx="115">
                  <c:v>8.6773000000000003E-2</c:v>
                </c:pt>
                <c:pt idx="116">
                  <c:v>8.8168999999999997E-2</c:v>
                </c:pt>
                <c:pt idx="117">
                  <c:v>8.9620000000000005E-2</c:v>
                </c:pt>
                <c:pt idx="118">
                  <c:v>9.1024999999999995E-2</c:v>
                </c:pt>
                <c:pt idx="119">
                  <c:v>9.2425999999999994E-2</c:v>
                </c:pt>
                <c:pt idx="120">
                  <c:v>9.3801999999999996E-2</c:v>
                </c:pt>
                <c:pt idx="121">
                  <c:v>9.5244999999999996E-2</c:v>
                </c:pt>
                <c:pt idx="122">
                  <c:v>9.6726999999999994E-2</c:v>
                </c:pt>
                <c:pt idx="123">
                  <c:v>9.8099000000000006E-2</c:v>
                </c:pt>
                <c:pt idx="124">
                  <c:v>9.9433999999999995E-2</c:v>
                </c:pt>
                <c:pt idx="125">
                  <c:v>0.100801</c:v>
                </c:pt>
                <c:pt idx="126">
                  <c:v>0.10219399999999999</c:v>
                </c:pt>
                <c:pt idx="127">
                  <c:v>0.103593</c:v>
                </c:pt>
                <c:pt idx="128">
                  <c:v>0.10498200000000001</c:v>
                </c:pt>
                <c:pt idx="129">
                  <c:v>0.10631599999999999</c:v>
                </c:pt>
                <c:pt idx="130">
                  <c:v>0.107641</c:v>
                </c:pt>
                <c:pt idx="131">
                  <c:v>0.109083</c:v>
                </c:pt>
                <c:pt idx="132">
                  <c:v>0.11053300000000001</c:v>
                </c:pt>
                <c:pt idx="133">
                  <c:v>0.111924</c:v>
                </c:pt>
                <c:pt idx="134">
                  <c:v>0.113303</c:v>
                </c:pt>
                <c:pt idx="135">
                  <c:v>0.114746</c:v>
                </c:pt>
                <c:pt idx="136">
                  <c:v>0.116147</c:v>
                </c:pt>
                <c:pt idx="137">
                  <c:v>0.117505</c:v>
                </c:pt>
                <c:pt idx="138">
                  <c:v>0.11894100000000001</c:v>
                </c:pt>
                <c:pt idx="139">
                  <c:v>0.120306</c:v>
                </c:pt>
                <c:pt idx="140">
                  <c:v>0.12171</c:v>
                </c:pt>
                <c:pt idx="141">
                  <c:v>0.123034</c:v>
                </c:pt>
                <c:pt idx="142">
                  <c:v>0.124444</c:v>
                </c:pt>
                <c:pt idx="143">
                  <c:v>0.12573100000000001</c:v>
                </c:pt>
                <c:pt idx="144">
                  <c:v>0.12707099999999999</c:v>
                </c:pt>
                <c:pt idx="145">
                  <c:v>0.12842300000000001</c:v>
                </c:pt>
                <c:pt idx="146">
                  <c:v>0.12970000000000001</c:v>
                </c:pt>
                <c:pt idx="147">
                  <c:v>0.13104199999999999</c:v>
                </c:pt>
                <c:pt idx="148">
                  <c:v>0.132331</c:v>
                </c:pt>
                <c:pt idx="149">
                  <c:v>0.13367799999999999</c:v>
                </c:pt>
                <c:pt idx="150">
                  <c:v>0.13503200000000001</c:v>
                </c:pt>
                <c:pt idx="151">
                  <c:v>0.13630100000000001</c:v>
                </c:pt>
                <c:pt idx="152">
                  <c:v>0.13760800000000001</c:v>
                </c:pt>
                <c:pt idx="153">
                  <c:v>0.13889199999999999</c:v>
                </c:pt>
                <c:pt idx="154">
                  <c:v>0.140152</c:v>
                </c:pt>
                <c:pt idx="155">
                  <c:v>0.141398</c:v>
                </c:pt>
                <c:pt idx="156">
                  <c:v>0.14271400000000001</c:v>
                </c:pt>
                <c:pt idx="157">
                  <c:v>0.14390600000000001</c:v>
                </c:pt>
                <c:pt idx="158">
                  <c:v>0.145172</c:v>
                </c:pt>
                <c:pt idx="159">
                  <c:v>0.14650199999999999</c:v>
                </c:pt>
                <c:pt idx="160">
                  <c:v>0.147841</c:v>
                </c:pt>
                <c:pt idx="161">
                  <c:v>0.14907599999999999</c:v>
                </c:pt>
                <c:pt idx="162">
                  <c:v>0.150281</c:v>
                </c:pt>
                <c:pt idx="163">
                  <c:v>0.15149799999999999</c:v>
                </c:pt>
                <c:pt idx="164">
                  <c:v>0.15271399999999999</c:v>
                </c:pt>
                <c:pt idx="165">
                  <c:v>0.15396299999999999</c:v>
                </c:pt>
                <c:pt idx="166">
                  <c:v>0.15516199999999999</c:v>
                </c:pt>
                <c:pt idx="167">
                  <c:v>0.15629499999999999</c:v>
                </c:pt>
                <c:pt idx="168">
                  <c:v>0.15749099999999999</c:v>
                </c:pt>
                <c:pt idx="169">
                  <c:v>0.15869</c:v>
                </c:pt>
                <c:pt idx="170">
                  <c:v>0.15984400000000001</c:v>
                </c:pt>
                <c:pt idx="171">
                  <c:v>0.16095599999999999</c:v>
                </c:pt>
                <c:pt idx="172">
                  <c:v>0.162132</c:v>
                </c:pt>
                <c:pt idx="173">
                  <c:v>0.16325500000000001</c:v>
                </c:pt>
                <c:pt idx="174">
                  <c:v>0.164378</c:v>
                </c:pt>
                <c:pt idx="175">
                  <c:v>0.16555900000000001</c:v>
                </c:pt>
                <c:pt idx="176">
                  <c:v>0.166688</c:v>
                </c:pt>
                <c:pt idx="177">
                  <c:v>0.16778799999999999</c:v>
                </c:pt>
                <c:pt idx="178">
                  <c:v>0.16886799999999999</c:v>
                </c:pt>
                <c:pt idx="179">
                  <c:v>0.17000599999999999</c:v>
                </c:pt>
                <c:pt idx="180">
                  <c:v>0.17113200000000001</c:v>
                </c:pt>
                <c:pt idx="181">
                  <c:v>0.172234</c:v>
                </c:pt>
                <c:pt idx="182">
                  <c:v>0.173293</c:v>
                </c:pt>
                <c:pt idx="183">
                  <c:v>0.174404</c:v>
                </c:pt>
                <c:pt idx="184">
                  <c:v>0.17544999999999999</c:v>
                </c:pt>
                <c:pt idx="185">
                  <c:v>0.17647499999999999</c:v>
                </c:pt>
                <c:pt idx="186">
                  <c:v>0.17747099999999999</c:v>
                </c:pt>
                <c:pt idx="187">
                  <c:v>0.178509</c:v>
                </c:pt>
                <c:pt idx="188">
                  <c:v>0.17949300000000001</c:v>
                </c:pt>
                <c:pt idx="189">
                  <c:v>0.18052599999999999</c:v>
                </c:pt>
                <c:pt idx="190">
                  <c:v>0.18154500000000001</c:v>
                </c:pt>
                <c:pt idx="191">
                  <c:v>0.182559</c:v>
                </c:pt>
                <c:pt idx="192">
                  <c:v>0.18357999999999999</c:v>
                </c:pt>
                <c:pt idx="193">
                  <c:v>0.184504</c:v>
                </c:pt>
                <c:pt idx="194">
                  <c:v>0.18543399999999999</c:v>
                </c:pt>
                <c:pt idx="195">
                  <c:v>0.186443</c:v>
                </c:pt>
                <c:pt idx="196">
                  <c:v>0.18736800000000001</c:v>
                </c:pt>
                <c:pt idx="197">
                  <c:v>0.18831700000000001</c:v>
                </c:pt>
                <c:pt idx="198">
                  <c:v>0.189333</c:v>
                </c:pt>
                <c:pt idx="199">
                  <c:v>0.19024099999999999</c:v>
                </c:pt>
                <c:pt idx="200">
                  <c:v>0.191139</c:v>
                </c:pt>
                <c:pt idx="201">
                  <c:v>0.19206300000000001</c:v>
                </c:pt>
                <c:pt idx="202">
                  <c:v>0.19298999999999999</c:v>
                </c:pt>
                <c:pt idx="203">
                  <c:v>0.19384000000000001</c:v>
                </c:pt>
                <c:pt idx="204">
                  <c:v>0.19470699999999999</c:v>
                </c:pt>
                <c:pt idx="205">
                  <c:v>0.19556000000000001</c:v>
                </c:pt>
                <c:pt idx="206">
                  <c:v>0.196436</c:v>
                </c:pt>
                <c:pt idx="207">
                  <c:v>0.19734599999999999</c:v>
                </c:pt>
                <c:pt idx="208">
                  <c:v>0.19816900000000001</c:v>
                </c:pt>
                <c:pt idx="209">
                  <c:v>0.19900399999999999</c:v>
                </c:pt>
                <c:pt idx="210">
                  <c:v>0.199873</c:v>
                </c:pt>
                <c:pt idx="211">
                  <c:v>0.20061300000000001</c:v>
                </c:pt>
                <c:pt idx="212">
                  <c:v>0.20141300000000001</c:v>
                </c:pt>
                <c:pt idx="213">
                  <c:v>0.20217599999999999</c:v>
                </c:pt>
                <c:pt idx="214">
                  <c:v>0.20302400000000001</c:v>
                </c:pt>
                <c:pt idx="215">
                  <c:v>0.203849</c:v>
                </c:pt>
                <c:pt idx="216">
                  <c:v>0.204627</c:v>
                </c:pt>
                <c:pt idx="217">
                  <c:v>0.205396</c:v>
                </c:pt>
                <c:pt idx="218">
                  <c:v>0.20616499999999999</c:v>
                </c:pt>
                <c:pt idx="219">
                  <c:v>0.20694100000000001</c:v>
                </c:pt>
                <c:pt idx="220">
                  <c:v>0.20769199999999999</c:v>
                </c:pt>
                <c:pt idx="221">
                  <c:v>0.20847599999999999</c:v>
                </c:pt>
                <c:pt idx="222">
                  <c:v>0.209282</c:v>
                </c:pt>
                <c:pt idx="223">
                  <c:v>0.209976</c:v>
                </c:pt>
                <c:pt idx="224">
                  <c:v>0.21073500000000001</c:v>
                </c:pt>
                <c:pt idx="225">
                  <c:v>0.211421</c:v>
                </c:pt>
                <c:pt idx="226">
                  <c:v>0.21215899999999999</c:v>
                </c:pt>
                <c:pt idx="227">
                  <c:v>0.21285699999999999</c:v>
                </c:pt>
                <c:pt idx="228">
                  <c:v>0.21360000000000001</c:v>
                </c:pt>
                <c:pt idx="229">
                  <c:v>0.21426899999999999</c:v>
                </c:pt>
                <c:pt idx="230">
                  <c:v>0.214947</c:v>
                </c:pt>
                <c:pt idx="231">
                  <c:v>0.21564900000000001</c:v>
                </c:pt>
                <c:pt idx="232">
                  <c:v>0.21631</c:v>
                </c:pt>
                <c:pt idx="233">
                  <c:v>0.21701300000000001</c:v>
                </c:pt>
                <c:pt idx="234">
                  <c:v>0.217692</c:v>
                </c:pt>
                <c:pt idx="235">
                  <c:v>0.218359</c:v>
                </c:pt>
                <c:pt idx="236">
                  <c:v>0.21899199999999999</c:v>
                </c:pt>
                <c:pt idx="237">
                  <c:v>0.21964500000000001</c:v>
                </c:pt>
                <c:pt idx="238">
                  <c:v>0.22028200000000001</c:v>
                </c:pt>
                <c:pt idx="239">
                  <c:v>0.220888</c:v>
                </c:pt>
                <c:pt idx="240">
                  <c:v>0.221502</c:v>
                </c:pt>
                <c:pt idx="241">
                  <c:v>0.22211600000000001</c:v>
                </c:pt>
                <c:pt idx="242">
                  <c:v>0.222746</c:v>
                </c:pt>
                <c:pt idx="243">
                  <c:v>0.22339999999999999</c:v>
                </c:pt>
                <c:pt idx="244">
                  <c:v>0.224052</c:v>
                </c:pt>
                <c:pt idx="245">
                  <c:v>0.224686</c:v>
                </c:pt>
                <c:pt idx="246">
                  <c:v>0.22567300000000001</c:v>
                </c:pt>
                <c:pt idx="247">
                  <c:v>0.22633</c:v>
                </c:pt>
                <c:pt idx="248">
                  <c:v>0.22695699999999999</c:v>
                </c:pt>
                <c:pt idx="249">
                  <c:v>0.22758</c:v>
                </c:pt>
                <c:pt idx="250">
                  <c:v>0.22823099999999999</c:v>
                </c:pt>
                <c:pt idx="251">
                  <c:v>0.22885</c:v>
                </c:pt>
                <c:pt idx="252">
                  <c:v>0.22947000000000001</c:v>
                </c:pt>
                <c:pt idx="253">
                  <c:v>0.230127</c:v>
                </c:pt>
                <c:pt idx="254">
                  <c:v>0.23078699999999999</c:v>
                </c:pt>
                <c:pt idx="255">
                  <c:v>0.231549</c:v>
                </c:pt>
                <c:pt idx="256">
                  <c:v>0.23245099999999999</c:v>
                </c:pt>
                <c:pt idx="257">
                  <c:v>0.23338500000000001</c:v>
                </c:pt>
                <c:pt idx="258">
                  <c:v>0.23430300000000001</c:v>
                </c:pt>
                <c:pt idx="259">
                  <c:v>0.235375</c:v>
                </c:pt>
                <c:pt idx="260">
                  <c:v>0.23647399999999999</c:v>
                </c:pt>
                <c:pt idx="261">
                  <c:v>0.23760100000000001</c:v>
                </c:pt>
                <c:pt idx="262">
                  <c:v>0.23869299999999999</c:v>
                </c:pt>
                <c:pt idx="263">
                  <c:v>0.23966000000000001</c:v>
                </c:pt>
                <c:pt idx="264">
                  <c:v>0.240672</c:v>
                </c:pt>
                <c:pt idx="265">
                  <c:v>0.241952</c:v>
                </c:pt>
                <c:pt idx="266">
                  <c:v>0.24349999999999999</c:v>
                </c:pt>
                <c:pt idx="267">
                  <c:v>0.245841</c:v>
                </c:pt>
                <c:pt idx="268">
                  <c:v>0.248802</c:v>
                </c:pt>
                <c:pt idx="269">
                  <c:v>0.25215599999999999</c:v>
                </c:pt>
                <c:pt idx="270">
                  <c:v>0.25603799999999999</c:v>
                </c:pt>
                <c:pt idx="271">
                  <c:v>0.260295</c:v>
                </c:pt>
                <c:pt idx="272">
                  <c:v>0.26496500000000001</c:v>
                </c:pt>
                <c:pt idx="273">
                  <c:v>0.26953899999999997</c:v>
                </c:pt>
                <c:pt idx="274">
                  <c:v>0.27445000000000003</c:v>
                </c:pt>
                <c:pt idx="275">
                  <c:v>0.27919300000000002</c:v>
                </c:pt>
                <c:pt idx="276">
                  <c:v>0.28521299999999999</c:v>
                </c:pt>
                <c:pt idx="277">
                  <c:v>0.29300900000000002</c:v>
                </c:pt>
                <c:pt idx="278">
                  <c:v>0.30279499999999998</c:v>
                </c:pt>
                <c:pt idx="279">
                  <c:v>0.31410900000000003</c:v>
                </c:pt>
                <c:pt idx="280">
                  <c:v>0.327073</c:v>
                </c:pt>
                <c:pt idx="281">
                  <c:v>0.34098099999999998</c:v>
                </c:pt>
                <c:pt idx="282">
                  <c:v>0.35627500000000001</c:v>
                </c:pt>
                <c:pt idx="283">
                  <c:v>0.37207600000000002</c:v>
                </c:pt>
                <c:pt idx="284">
                  <c:v>0.38770700000000002</c:v>
                </c:pt>
                <c:pt idx="285">
                  <c:v>0.40367900000000001</c:v>
                </c:pt>
                <c:pt idx="286">
                  <c:v>0.42079899999999998</c:v>
                </c:pt>
                <c:pt idx="287">
                  <c:v>0.437726</c:v>
                </c:pt>
                <c:pt idx="288">
                  <c:v>0.45477099999999998</c:v>
                </c:pt>
                <c:pt idx="289">
                  <c:v>0.47253000000000001</c:v>
                </c:pt>
                <c:pt idx="290">
                  <c:v>0.490954</c:v>
                </c:pt>
                <c:pt idx="291">
                  <c:v>0.50984399999999996</c:v>
                </c:pt>
                <c:pt idx="292">
                  <c:v>0.52989600000000003</c:v>
                </c:pt>
                <c:pt idx="293">
                  <c:v>0.55025100000000005</c:v>
                </c:pt>
                <c:pt idx="294">
                  <c:v>0.57103099999999996</c:v>
                </c:pt>
                <c:pt idx="295">
                  <c:v>0.59167800000000004</c:v>
                </c:pt>
                <c:pt idx="296">
                  <c:v>0.61279499999999998</c:v>
                </c:pt>
                <c:pt idx="297">
                  <c:v>0.63285499999999995</c:v>
                </c:pt>
                <c:pt idx="298">
                  <c:v>0.65235500000000002</c:v>
                </c:pt>
                <c:pt idx="299">
                  <c:v>0.67205000000000004</c:v>
                </c:pt>
                <c:pt idx="300">
                  <c:v>0.69146700000000005</c:v>
                </c:pt>
                <c:pt idx="301">
                  <c:v>0.709202</c:v>
                </c:pt>
                <c:pt idx="302">
                  <c:v>0.72642700000000004</c:v>
                </c:pt>
                <c:pt idx="303">
                  <c:v>0.74311499999999997</c:v>
                </c:pt>
                <c:pt idx="304">
                  <c:v>0.75901399999999997</c:v>
                </c:pt>
                <c:pt idx="305">
                  <c:v>0.77465300000000004</c:v>
                </c:pt>
                <c:pt idx="306">
                  <c:v>0.78922999999999999</c:v>
                </c:pt>
                <c:pt idx="307">
                  <c:v>0.80310700000000002</c:v>
                </c:pt>
                <c:pt idx="308">
                  <c:v>0.81651200000000002</c:v>
                </c:pt>
                <c:pt idx="309">
                  <c:v>0.82938599999999996</c:v>
                </c:pt>
                <c:pt idx="310">
                  <c:v>0.84083799999999997</c:v>
                </c:pt>
                <c:pt idx="311">
                  <c:v>0.851688</c:v>
                </c:pt>
                <c:pt idx="312">
                  <c:v>0.86296200000000001</c:v>
                </c:pt>
                <c:pt idx="313">
                  <c:v>0.872498</c:v>
                </c:pt>
                <c:pt idx="314">
                  <c:v>0.88105800000000001</c:v>
                </c:pt>
                <c:pt idx="315">
                  <c:v>0.88953800000000005</c:v>
                </c:pt>
                <c:pt idx="316">
                  <c:v>0.89717100000000005</c:v>
                </c:pt>
                <c:pt idx="317">
                  <c:v>0.90438700000000005</c:v>
                </c:pt>
                <c:pt idx="318">
                  <c:v>0.91078499999999996</c:v>
                </c:pt>
                <c:pt idx="319">
                  <c:v>0.91656599999999999</c:v>
                </c:pt>
                <c:pt idx="320">
                  <c:v>0.92191699999999999</c:v>
                </c:pt>
                <c:pt idx="321">
                  <c:v>0.92679</c:v>
                </c:pt>
                <c:pt idx="322">
                  <c:v>0.93122199999999999</c:v>
                </c:pt>
                <c:pt idx="323">
                  <c:v>0.93565500000000001</c:v>
                </c:pt>
                <c:pt idx="324">
                  <c:v>0.93956799999999996</c:v>
                </c:pt>
                <c:pt idx="325">
                  <c:v>0.94265500000000002</c:v>
                </c:pt>
                <c:pt idx="326">
                  <c:v>0.94583099999999998</c:v>
                </c:pt>
                <c:pt idx="327">
                  <c:v>0.94840199999999997</c:v>
                </c:pt>
                <c:pt idx="328">
                  <c:v>0.95122099999999998</c:v>
                </c:pt>
                <c:pt idx="329">
                  <c:v>0.95369400000000004</c:v>
                </c:pt>
                <c:pt idx="330">
                  <c:v>0.95598799999999995</c:v>
                </c:pt>
                <c:pt idx="331">
                  <c:v>0.95788600000000002</c:v>
                </c:pt>
                <c:pt idx="332">
                  <c:v>0.95965</c:v>
                </c:pt>
                <c:pt idx="333">
                  <c:v>0.96125700000000003</c:v>
                </c:pt>
                <c:pt idx="334">
                  <c:v>0.96265699999999998</c:v>
                </c:pt>
                <c:pt idx="335">
                  <c:v>0.96397699999999997</c:v>
                </c:pt>
                <c:pt idx="336">
                  <c:v>0.96521400000000002</c:v>
                </c:pt>
                <c:pt idx="337">
                  <c:v>0.96639699999999995</c:v>
                </c:pt>
                <c:pt idx="338">
                  <c:v>0.96742799999999995</c:v>
                </c:pt>
                <c:pt idx="339">
                  <c:v>0.968283</c:v>
                </c:pt>
                <c:pt idx="340">
                  <c:v>0.96914</c:v>
                </c:pt>
                <c:pt idx="341">
                  <c:v>0.96990399999999999</c:v>
                </c:pt>
                <c:pt idx="342">
                  <c:v>0.97063900000000003</c:v>
                </c:pt>
                <c:pt idx="343">
                  <c:v>0.97128099999999995</c:v>
                </c:pt>
                <c:pt idx="344">
                  <c:v>0.97187900000000005</c:v>
                </c:pt>
                <c:pt idx="345">
                  <c:v>0.97249799999999997</c:v>
                </c:pt>
                <c:pt idx="346">
                  <c:v>0.97301499999999996</c:v>
                </c:pt>
                <c:pt idx="347">
                  <c:v>0.97351299999999996</c:v>
                </c:pt>
                <c:pt idx="348">
                  <c:v>0.973993</c:v>
                </c:pt>
                <c:pt idx="349">
                  <c:v>0.97438100000000005</c:v>
                </c:pt>
                <c:pt idx="350">
                  <c:v>0.97478299999999996</c:v>
                </c:pt>
                <c:pt idx="351">
                  <c:v>0.97514299999999998</c:v>
                </c:pt>
                <c:pt idx="352">
                  <c:v>0.97549699999999995</c:v>
                </c:pt>
                <c:pt idx="353">
                  <c:v>0.97585599999999995</c:v>
                </c:pt>
                <c:pt idx="354">
                  <c:v>0.97625700000000004</c:v>
                </c:pt>
                <c:pt idx="355">
                  <c:v>0.976603</c:v>
                </c:pt>
                <c:pt idx="356">
                  <c:v>0.976939</c:v>
                </c:pt>
                <c:pt idx="357">
                  <c:v>0.97731900000000005</c:v>
                </c:pt>
                <c:pt idx="358">
                  <c:v>0.97761399999999998</c:v>
                </c:pt>
                <c:pt idx="359">
                  <c:v>0.97785500000000003</c:v>
                </c:pt>
                <c:pt idx="360">
                  <c:v>0.97810600000000003</c:v>
                </c:pt>
                <c:pt idx="361">
                  <c:v>0.97840800000000006</c:v>
                </c:pt>
                <c:pt idx="362">
                  <c:v>0.97871699999999995</c:v>
                </c:pt>
                <c:pt idx="363">
                  <c:v>0.97901700000000003</c:v>
                </c:pt>
                <c:pt idx="364">
                  <c:v>0.97933400000000004</c:v>
                </c:pt>
                <c:pt idx="365">
                  <c:v>0.97965999999999998</c:v>
                </c:pt>
                <c:pt idx="366">
                  <c:v>0.98001899999999997</c:v>
                </c:pt>
                <c:pt idx="367">
                  <c:v>0.98025700000000004</c:v>
                </c:pt>
                <c:pt idx="368">
                  <c:v>0.98053500000000005</c:v>
                </c:pt>
                <c:pt idx="369">
                  <c:v>0.98078699999999996</c:v>
                </c:pt>
                <c:pt idx="370">
                  <c:v>0.98105799999999999</c:v>
                </c:pt>
                <c:pt idx="371">
                  <c:v>0.98128499999999996</c:v>
                </c:pt>
                <c:pt idx="372">
                  <c:v>0.98163999999999996</c:v>
                </c:pt>
                <c:pt idx="373">
                  <c:v>0.98196799999999995</c:v>
                </c:pt>
                <c:pt idx="374">
                  <c:v>0.982325</c:v>
                </c:pt>
                <c:pt idx="375">
                  <c:v>0.98267300000000002</c:v>
                </c:pt>
                <c:pt idx="376">
                  <c:v>0.98301700000000003</c:v>
                </c:pt>
                <c:pt idx="377">
                  <c:v>0.98329900000000003</c:v>
                </c:pt>
                <c:pt idx="378">
                  <c:v>0.98357600000000001</c:v>
                </c:pt>
                <c:pt idx="379">
                  <c:v>0.98397500000000004</c:v>
                </c:pt>
                <c:pt idx="380">
                  <c:v>0.98418799999999995</c:v>
                </c:pt>
                <c:pt idx="381">
                  <c:v>0.98449900000000001</c:v>
                </c:pt>
                <c:pt idx="382">
                  <c:v>0.98489899999999997</c:v>
                </c:pt>
                <c:pt idx="383">
                  <c:v>0.98512100000000002</c:v>
                </c:pt>
                <c:pt idx="384">
                  <c:v>0.98544600000000004</c:v>
                </c:pt>
                <c:pt idx="385">
                  <c:v>0.98579399999999995</c:v>
                </c:pt>
                <c:pt idx="386">
                  <c:v>0.98615900000000001</c:v>
                </c:pt>
                <c:pt idx="387">
                  <c:v>0.98647399999999996</c:v>
                </c:pt>
                <c:pt idx="388">
                  <c:v>0.98689400000000005</c:v>
                </c:pt>
                <c:pt idx="389">
                  <c:v>0.98724699999999999</c:v>
                </c:pt>
                <c:pt idx="390">
                  <c:v>0.98760099999999995</c:v>
                </c:pt>
                <c:pt idx="391">
                  <c:v>0.98787400000000003</c:v>
                </c:pt>
                <c:pt idx="392">
                  <c:v>0.98817699999999997</c:v>
                </c:pt>
                <c:pt idx="393">
                  <c:v>0.98846199999999995</c:v>
                </c:pt>
                <c:pt idx="394">
                  <c:v>0.98879799999999995</c:v>
                </c:pt>
                <c:pt idx="395">
                  <c:v>0.98905600000000005</c:v>
                </c:pt>
                <c:pt idx="396">
                  <c:v>0.98933599999999999</c:v>
                </c:pt>
                <c:pt idx="397">
                  <c:v>0.98963199999999996</c:v>
                </c:pt>
                <c:pt idx="398">
                  <c:v>0.98993100000000001</c:v>
                </c:pt>
                <c:pt idx="399">
                  <c:v>0.99027399999999999</c:v>
                </c:pt>
                <c:pt idx="400">
                  <c:v>0.99053800000000003</c:v>
                </c:pt>
                <c:pt idx="401">
                  <c:v>0.99077899999999997</c:v>
                </c:pt>
                <c:pt idx="402">
                  <c:v>0.99104599999999998</c:v>
                </c:pt>
                <c:pt idx="403">
                  <c:v>0.99130499999999999</c:v>
                </c:pt>
                <c:pt idx="404">
                  <c:v>0.99162600000000001</c:v>
                </c:pt>
                <c:pt idx="405">
                  <c:v>0.99184899999999998</c:v>
                </c:pt>
                <c:pt idx="406">
                  <c:v>0.99220900000000001</c:v>
                </c:pt>
                <c:pt idx="407">
                  <c:v>0.99248000000000003</c:v>
                </c:pt>
                <c:pt idx="408">
                  <c:v>0.99274099999999998</c:v>
                </c:pt>
                <c:pt idx="409">
                  <c:v>0.99303300000000005</c:v>
                </c:pt>
                <c:pt idx="410">
                  <c:v>0.99332299999999996</c:v>
                </c:pt>
                <c:pt idx="411">
                  <c:v>0.99348800000000004</c:v>
                </c:pt>
                <c:pt idx="412">
                  <c:v>0.99377800000000005</c:v>
                </c:pt>
                <c:pt idx="413">
                  <c:v>0.99406499999999998</c:v>
                </c:pt>
                <c:pt idx="414">
                  <c:v>0.99426599999999998</c:v>
                </c:pt>
                <c:pt idx="415">
                  <c:v>0.99446400000000001</c:v>
                </c:pt>
                <c:pt idx="416">
                  <c:v>0.99469099999999999</c:v>
                </c:pt>
                <c:pt idx="417">
                  <c:v>0.99486799999999997</c:v>
                </c:pt>
                <c:pt idx="418">
                  <c:v>0.99504199999999998</c:v>
                </c:pt>
                <c:pt idx="419">
                  <c:v>0.99522500000000003</c:v>
                </c:pt>
                <c:pt idx="420">
                  <c:v>0.99538599999999999</c:v>
                </c:pt>
                <c:pt idx="421">
                  <c:v>0.99557200000000001</c:v>
                </c:pt>
                <c:pt idx="422">
                  <c:v>0.99569600000000003</c:v>
                </c:pt>
                <c:pt idx="423">
                  <c:v>0.99588500000000002</c:v>
                </c:pt>
                <c:pt idx="424">
                  <c:v>0.99601799999999996</c:v>
                </c:pt>
                <c:pt idx="425">
                  <c:v>0.99619000000000002</c:v>
                </c:pt>
                <c:pt idx="426">
                  <c:v>0.99632200000000004</c:v>
                </c:pt>
                <c:pt idx="427">
                  <c:v>0.99643300000000001</c:v>
                </c:pt>
                <c:pt idx="428">
                  <c:v>0.99660000000000004</c:v>
                </c:pt>
                <c:pt idx="429">
                  <c:v>0.99672400000000005</c:v>
                </c:pt>
                <c:pt idx="430">
                  <c:v>0.99686399999999997</c:v>
                </c:pt>
                <c:pt idx="431">
                  <c:v>0.99702299999999999</c:v>
                </c:pt>
                <c:pt idx="432">
                  <c:v>0.99714100000000006</c:v>
                </c:pt>
                <c:pt idx="433">
                  <c:v>0.99726700000000001</c:v>
                </c:pt>
                <c:pt idx="434">
                  <c:v>0.99736999999999998</c:v>
                </c:pt>
                <c:pt idx="435">
                  <c:v>0.99743400000000004</c:v>
                </c:pt>
                <c:pt idx="436">
                  <c:v>0.99753199999999997</c:v>
                </c:pt>
                <c:pt idx="437">
                  <c:v>0.997641</c:v>
                </c:pt>
                <c:pt idx="438">
                  <c:v>0.99779399999999996</c:v>
                </c:pt>
                <c:pt idx="439">
                  <c:v>0.99787000000000003</c:v>
                </c:pt>
                <c:pt idx="440">
                  <c:v>0.99796499999999999</c:v>
                </c:pt>
                <c:pt idx="441">
                  <c:v>0.99805299999999997</c:v>
                </c:pt>
                <c:pt idx="442">
                  <c:v>0.99813300000000005</c:v>
                </c:pt>
                <c:pt idx="443">
                  <c:v>0.99816499999999997</c:v>
                </c:pt>
                <c:pt idx="444">
                  <c:v>0.99824100000000004</c:v>
                </c:pt>
                <c:pt idx="445">
                  <c:v>0.99829400000000001</c:v>
                </c:pt>
                <c:pt idx="446">
                  <c:v>0.99834199999999995</c:v>
                </c:pt>
                <c:pt idx="447">
                  <c:v>0.99838400000000005</c:v>
                </c:pt>
                <c:pt idx="448">
                  <c:v>0.99846500000000005</c:v>
                </c:pt>
                <c:pt idx="449">
                  <c:v>0.99851299999999998</c:v>
                </c:pt>
                <c:pt idx="450">
                  <c:v>0.99858000000000002</c:v>
                </c:pt>
                <c:pt idx="451">
                  <c:v>0.99860700000000002</c:v>
                </c:pt>
                <c:pt idx="452">
                  <c:v>0.998695</c:v>
                </c:pt>
                <c:pt idx="453">
                  <c:v>0.99873299999999998</c:v>
                </c:pt>
                <c:pt idx="454">
                  <c:v>0.998803</c:v>
                </c:pt>
                <c:pt idx="455">
                  <c:v>0.99885800000000002</c:v>
                </c:pt>
                <c:pt idx="456">
                  <c:v>0.99889399999999995</c:v>
                </c:pt>
                <c:pt idx="457">
                  <c:v>0.99894400000000005</c:v>
                </c:pt>
                <c:pt idx="458">
                  <c:v>0.99897000000000002</c:v>
                </c:pt>
                <c:pt idx="459">
                  <c:v>0.99898600000000004</c:v>
                </c:pt>
                <c:pt idx="460">
                  <c:v>0.99901200000000001</c:v>
                </c:pt>
                <c:pt idx="461">
                  <c:v>0.99907800000000002</c:v>
                </c:pt>
                <c:pt idx="462">
                  <c:v>0.999108</c:v>
                </c:pt>
                <c:pt idx="463">
                  <c:v>0.99916300000000002</c:v>
                </c:pt>
                <c:pt idx="464">
                  <c:v>0.99916799999999995</c:v>
                </c:pt>
                <c:pt idx="465">
                  <c:v>0.99922900000000003</c:v>
                </c:pt>
                <c:pt idx="466">
                  <c:v>0.99924299999999999</c:v>
                </c:pt>
                <c:pt idx="467">
                  <c:v>0.99927900000000003</c:v>
                </c:pt>
                <c:pt idx="468">
                  <c:v>0.99929999999999997</c:v>
                </c:pt>
                <c:pt idx="469">
                  <c:v>0.99933099999999997</c:v>
                </c:pt>
                <c:pt idx="470">
                  <c:v>0.99934400000000001</c:v>
                </c:pt>
                <c:pt idx="471">
                  <c:v>0.99935499999999999</c:v>
                </c:pt>
                <c:pt idx="472">
                  <c:v>0.99938400000000005</c:v>
                </c:pt>
                <c:pt idx="473">
                  <c:v>0.99941400000000002</c:v>
                </c:pt>
                <c:pt idx="474">
                  <c:v>0.99944100000000002</c:v>
                </c:pt>
                <c:pt idx="475">
                  <c:v>0.99944999999999995</c:v>
                </c:pt>
                <c:pt idx="476">
                  <c:v>0.99946000000000002</c:v>
                </c:pt>
                <c:pt idx="477">
                  <c:v>0.99946599999999997</c:v>
                </c:pt>
                <c:pt idx="478">
                  <c:v>0.99948599999999999</c:v>
                </c:pt>
                <c:pt idx="479">
                  <c:v>0.99950399999999995</c:v>
                </c:pt>
                <c:pt idx="480">
                  <c:v>0.99951800000000002</c:v>
                </c:pt>
                <c:pt idx="481">
                  <c:v>0.99954299999999996</c:v>
                </c:pt>
                <c:pt idx="482">
                  <c:v>0.999583</c:v>
                </c:pt>
                <c:pt idx="483">
                  <c:v>0.99959699999999996</c:v>
                </c:pt>
                <c:pt idx="484">
                  <c:v>0.99963400000000002</c:v>
                </c:pt>
                <c:pt idx="485">
                  <c:v>0.99964399999999998</c:v>
                </c:pt>
                <c:pt idx="486">
                  <c:v>0.99964900000000001</c:v>
                </c:pt>
                <c:pt idx="487">
                  <c:v>0.99967300000000003</c:v>
                </c:pt>
                <c:pt idx="488">
                  <c:v>0.99968900000000005</c:v>
                </c:pt>
                <c:pt idx="489">
                  <c:v>0.99971600000000005</c:v>
                </c:pt>
                <c:pt idx="490">
                  <c:v>0.99972899999999998</c:v>
                </c:pt>
                <c:pt idx="491">
                  <c:v>0.99973400000000001</c:v>
                </c:pt>
                <c:pt idx="492">
                  <c:v>0.99973800000000002</c:v>
                </c:pt>
                <c:pt idx="493">
                  <c:v>0.99975199999999997</c:v>
                </c:pt>
                <c:pt idx="494">
                  <c:v>0.99977099999999997</c:v>
                </c:pt>
                <c:pt idx="495">
                  <c:v>0.99979099999999999</c:v>
                </c:pt>
                <c:pt idx="496">
                  <c:v>0.99980999999999998</c:v>
                </c:pt>
                <c:pt idx="497">
                  <c:v>0.99982400000000005</c:v>
                </c:pt>
                <c:pt idx="498">
                  <c:v>0.99983900000000003</c:v>
                </c:pt>
                <c:pt idx="499">
                  <c:v>0.99983999999999995</c:v>
                </c:pt>
                <c:pt idx="500">
                  <c:v>0.99984899999999999</c:v>
                </c:pt>
                <c:pt idx="501">
                  <c:v>0.99985999999999997</c:v>
                </c:pt>
                <c:pt idx="502">
                  <c:v>0.99986799999999998</c:v>
                </c:pt>
                <c:pt idx="503">
                  <c:v>0.99987300000000001</c:v>
                </c:pt>
                <c:pt idx="504">
                  <c:v>0.99987499999999996</c:v>
                </c:pt>
                <c:pt idx="505">
                  <c:v>0.99988299999999997</c:v>
                </c:pt>
                <c:pt idx="506">
                  <c:v>0.999884</c:v>
                </c:pt>
                <c:pt idx="507">
                  <c:v>0.99988500000000002</c:v>
                </c:pt>
                <c:pt idx="508">
                  <c:v>0.99988500000000002</c:v>
                </c:pt>
                <c:pt idx="509">
                  <c:v>0.99991099999999999</c:v>
                </c:pt>
                <c:pt idx="510">
                  <c:v>0.99991099999999999</c:v>
                </c:pt>
                <c:pt idx="511">
                  <c:v>0.99991200000000002</c:v>
                </c:pt>
                <c:pt idx="512">
                  <c:v>0.99991300000000005</c:v>
                </c:pt>
                <c:pt idx="513">
                  <c:v>0.99991300000000005</c:v>
                </c:pt>
                <c:pt idx="514">
                  <c:v>0.999915</c:v>
                </c:pt>
                <c:pt idx="515">
                  <c:v>0.99992199999999998</c:v>
                </c:pt>
                <c:pt idx="516">
                  <c:v>0.99992199999999998</c:v>
                </c:pt>
                <c:pt idx="517">
                  <c:v>0.99992300000000001</c:v>
                </c:pt>
                <c:pt idx="518">
                  <c:v>0.99992400000000004</c:v>
                </c:pt>
                <c:pt idx="519">
                  <c:v>0.99992599999999998</c:v>
                </c:pt>
                <c:pt idx="520">
                  <c:v>0.99994000000000005</c:v>
                </c:pt>
                <c:pt idx="521">
                  <c:v>0.999942</c:v>
                </c:pt>
                <c:pt idx="522">
                  <c:v>0.99994300000000003</c:v>
                </c:pt>
                <c:pt idx="523">
                  <c:v>0.99994400000000006</c:v>
                </c:pt>
                <c:pt idx="524">
                  <c:v>0.99994400000000006</c:v>
                </c:pt>
                <c:pt idx="525">
                  <c:v>0.99994499999999997</c:v>
                </c:pt>
                <c:pt idx="526">
                  <c:v>0.999946</c:v>
                </c:pt>
                <c:pt idx="527">
                  <c:v>0.99995199999999995</c:v>
                </c:pt>
                <c:pt idx="528">
                  <c:v>0.99995199999999995</c:v>
                </c:pt>
                <c:pt idx="529">
                  <c:v>0.99995299999999998</c:v>
                </c:pt>
                <c:pt idx="530">
                  <c:v>0.99995999999999996</c:v>
                </c:pt>
                <c:pt idx="531">
                  <c:v>0.99996099999999999</c:v>
                </c:pt>
                <c:pt idx="532">
                  <c:v>0.99996399999999996</c:v>
                </c:pt>
                <c:pt idx="533">
                  <c:v>0.99996499999999999</c:v>
                </c:pt>
                <c:pt idx="534">
                  <c:v>0.99996499999999999</c:v>
                </c:pt>
                <c:pt idx="535">
                  <c:v>0.99996600000000002</c:v>
                </c:pt>
                <c:pt idx="536">
                  <c:v>0.99996700000000005</c:v>
                </c:pt>
                <c:pt idx="537">
                  <c:v>0.99996700000000005</c:v>
                </c:pt>
                <c:pt idx="538">
                  <c:v>0.99996799999999997</c:v>
                </c:pt>
                <c:pt idx="539">
                  <c:v>0.999969</c:v>
                </c:pt>
                <c:pt idx="540">
                  <c:v>0.999969</c:v>
                </c:pt>
                <c:pt idx="541">
                  <c:v>0.999969</c:v>
                </c:pt>
                <c:pt idx="542">
                  <c:v>0.999969</c:v>
                </c:pt>
                <c:pt idx="543">
                  <c:v>0.99997499999999995</c:v>
                </c:pt>
                <c:pt idx="544">
                  <c:v>0.99997599999999998</c:v>
                </c:pt>
                <c:pt idx="545">
                  <c:v>0.999977</c:v>
                </c:pt>
                <c:pt idx="546">
                  <c:v>0.999977</c:v>
                </c:pt>
                <c:pt idx="547">
                  <c:v>0.999977</c:v>
                </c:pt>
                <c:pt idx="548">
                  <c:v>0.999977</c:v>
                </c:pt>
                <c:pt idx="549">
                  <c:v>0.999977</c:v>
                </c:pt>
                <c:pt idx="550">
                  <c:v>0.999977</c:v>
                </c:pt>
                <c:pt idx="551">
                  <c:v>0.999977</c:v>
                </c:pt>
                <c:pt idx="552">
                  <c:v>0.999977</c:v>
                </c:pt>
                <c:pt idx="553">
                  <c:v>0.999977</c:v>
                </c:pt>
                <c:pt idx="554">
                  <c:v>0.99997800000000003</c:v>
                </c:pt>
                <c:pt idx="555">
                  <c:v>0.99997800000000003</c:v>
                </c:pt>
                <c:pt idx="556">
                  <c:v>0.99997800000000003</c:v>
                </c:pt>
                <c:pt idx="557">
                  <c:v>0.99997899999999995</c:v>
                </c:pt>
                <c:pt idx="558">
                  <c:v>0.99997899999999995</c:v>
                </c:pt>
                <c:pt idx="559">
                  <c:v>0.99997899999999995</c:v>
                </c:pt>
                <c:pt idx="560">
                  <c:v>0.99997899999999995</c:v>
                </c:pt>
                <c:pt idx="561">
                  <c:v>0.99997899999999995</c:v>
                </c:pt>
                <c:pt idx="562">
                  <c:v>0.99997899999999995</c:v>
                </c:pt>
                <c:pt idx="563">
                  <c:v>0.99997899999999995</c:v>
                </c:pt>
                <c:pt idx="564">
                  <c:v>0.99998699999999996</c:v>
                </c:pt>
                <c:pt idx="565">
                  <c:v>0.99998799999999999</c:v>
                </c:pt>
                <c:pt idx="566">
                  <c:v>0.99998799999999999</c:v>
                </c:pt>
                <c:pt idx="567">
                  <c:v>0.99998799999999999</c:v>
                </c:pt>
                <c:pt idx="568">
                  <c:v>0.99998799999999999</c:v>
                </c:pt>
                <c:pt idx="569">
                  <c:v>0.99998799999999999</c:v>
                </c:pt>
                <c:pt idx="570">
                  <c:v>0.99998799999999999</c:v>
                </c:pt>
                <c:pt idx="571">
                  <c:v>0.99998799999999999</c:v>
                </c:pt>
                <c:pt idx="572">
                  <c:v>0.99998799999999999</c:v>
                </c:pt>
                <c:pt idx="573">
                  <c:v>0.99998900000000002</c:v>
                </c:pt>
                <c:pt idx="574">
                  <c:v>0.99998900000000002</c:v>
                </c:pt>
                <c:pt idx="575">
                  <c:v>0.99998900000000002</c:v>
                </c:pt>
                <c:pt idx="576">
                  <c:v>0.99998900000000002</c:v>
                </c:pt>
                <c:pt idx="577">
                  <c:v>0.99998900000000002</c:v>
                </c:pt>
                <c:pt idx="578">
                  <c:v>0.99998900000000002</c:v>
                </c:pt>
                <c:pt idx="579">
                  <c:v>0.99998900000000002</c:v>
                </c:pt>
                <c:pt idx="580">
                  <c:v>0.99998900000000002</c:v>
                </c:pt>
                <c:pt idx="581">
                  <c:v>0.99998900000000002</c:v>
                </c:pt>
                <c:pt idx="582">
                  <c:v>0.99998900000000002</c:v>
                </c:pt>
                <c:pt idx="583">
                  <c:v>0.99998900000000002</c:v>
                </c:pt>
                <c:pt idx="584">
                  <c:v>0.99998900000000002</c:v>
                </c:pt>
                <c:pt idx="585">
                  <c:v>0.99998900000000002</c:v>
                </c:pt>
                <c:pt idx="586">
                  <c:v>0.99999000000000005</c:v>
                </c:pt>
                <c:pt idx="587">
                  <c:v>0.99999199999999999</c:v>
                </c:pt>
                <c:pt idx="588">
                  <c:v>0.99999199999999999</c:v>
                </c:pt>
                <c:pt idx="589">
                  <c:v>0.99999199999999999</c:v>
                </c:pt>
                <c:pt idx="590">
                  <c:v>0.99999199999999999</c:v>
                </c:pt>
                <c:pt idx="591">
                  <c:v>0.99999199999999999</c:v>
                </c:pt>
                <c:pt idx="592">
                  <c:v>0.99999199999999999</c:v>
                </c:pt>
                <c:pt idx="593">
                  <c:v>0.99999199999999999</c:v>
                </c:pt>
                <c:pt idx="594">
                  <c:v>0.99999199999999999</c:v>
                </c:pt>
                <c:pt idx="595">
                  <c:v>0.99999199999999999</c:v>
                </c:pt>
                <c:pt idx="596">
                  <c:v>0.99999199999999999</c:v>
                </c:pt>
                <c:pt idx="597">
                  <c:v>0.99999199999999999</c:v>
                </c:pt>
                <c:pt idx="598">
                  <c:v>0.99999199999999999</c:v>
                </c:pt>
                <c:pt idx="599">
                  <c:v>0.99999199999999999</c:v>
                </c:pt>
                <c:pt idx="600">
                  <c:v>0.99999300000000002</c:v>
                </c:pt>
                <c:pt idx="601">
                  <c:v>0.99999300000000002</c:v>
                </c:pt>
                <c:pt idx="602">
                  <c:v>0.99999300000000002</c:v>
                </c:pt>
                <c:pt idx="603">
                  <c:v>0.99999300000000002</c:v>
                </c:pt>
                <c:pt idx="604">
                  <c:v>0.99999300000000002</c:v>
                </c:pt>
                <c:pt idx="605">
                  <c:v>0.99999300000000002</c:v>
                </c:pt>
                <c:pt idx="606">
                  <c:v>0.99999300000000002</c:v>
                </c:pt>
                <c:pt idx="607">
                  <c:v>0.99999300000000002</c:v>
                </c:pt>
                <c:pt idx="608">
                  <c:v>0.99999300000000002</c:v>
                </c:pt>
                <c:pt idx="609">
                  <c:v>0.99999300000000002</c:v>
                </c:pt>
                <c:pt idx="610">
                  <c:v>0.99999300000000002</c:v>
                </c:pt>
                <c:pt idx="611">
                  <c:v>0.99999300000000002</c:v>
                </c:pt>
                <c:pt idx="612">
                  <c:v>0.99999300000000002</c:v>
                </c:pt>
                <c:pt idx="613">
                  <c:v>0.99999300000000002</c:v>
                </c:pt>
                <c:pt idx="614">
                  <c:v>0.99999300000000002</c:v>
                </c:pt>
                <c:pt idx="615">
                  <c:v>0.99999300000000002</c:v>
                </c:pt>
                <c:pt idx="616">
                  <c:v>0.99999300000000002</c:v>
                </c:pt>
                <c:pt idx="617">
                  <c:v>0.99999300000000002</c:v>
                </c:pt>
                <c:pt idx="618">
                  <c:v>0.99999300000000002</c:v>
                </c:pt>
                <c:pt idx="619">
                  <c:v>0.99999300000000002</c:v>
                </c:pt>
                <c:pt idx="620">
                  <c:v>0.99999300000000002</c:v>
                </c:pt>
                <c:pt idx="621">
                  <c:v>0.99999300000000002</c:v>
                </c:pt>
                <c:pt idx="622">
                  <c:v>0.99999300000000002</c:v>
                </c:pt>
                <c:pt idx="623">
                  <c:v>0.99999300000000002</c:v>
                </c:pt>
                <c:pt idx="624">
                  <c:v>0.99999300000000002</c:v>
                </c:pt>
                <c:pt idx="625">
                  <c:v>0.99999300000000002</c:v>
                </c:pt>
                <c:pt idx="626">
                  <c:v>0.99999300000000002</c:v>
                </c:pt>
                <c:pt idx="627">
                  <c:v>0.99999300000000002</c:v>
                </c:pt>
                <c:pt idx="628">
                  <c:v>0.99999300000000002</c:v>
                </c:pt>
                <c:pt idx="629">
                  <c:v>0.99999300000000002</c:v>
                </c:pt>
                <c:pt idx="630">
                  <c:v>0.99999300000000002</c:v>
                </c:pt>
                <c:pt idx="631">
                  <c:v>0.99999300000000002</c:v>
                </c:pt>
                <c:pt idx="632">
                  <c:v>0.99999300000000002</c:v>
                </c:pt>
                <c:pt idx="633">
                  <c:v>0.99999899999999997</c:v>
                </c:pt>
                <c:pt idx="634">
                  <c:v>0.99999899999999997</c:v>
                </c:pt>
                <c:pt idx="635">
                  <c:v>0.99999899999999997</c:v>
                </c:pt>
                <c:pt idx="636">
                  <c:v>0.99999899999999997</c:v>
                </c:pt>
                <c:pt idx="637">
                  <c:v>0.99999899999999997</c:v>
                </c:pt>
                <c:pt idx="638">
                  <c:v>0.99999899999999997</c:v>
                </c:pt>
                <c:pt idx="639">
                  <c:v>0.99999899999999997</c:v>
                </c:pt>
                <c:pt idx="640">
                  <c:v>0.99999899999999997</c:v>
                </c:pt>
                <c:pt idx="641">
                  <c:v>0.99999899999999997</c:v>
                </c:pt>
                <c:pt idx="642">
                  <c:v>0.99999899999999997</c:v>
                </c:pt>
                <c:pt idx="643">
                  <c:v>0.99999899999999997</c:v>
                </c:pt>
                <c:pt idx="644">
                  <c:v>0.99999899999999997</c:v>
                </c:pt>
                <c:pt idx="645">
                  <c:v>0.99999899999999997</c:v>
                </c:pt>
                <c:pt idx="646">
                  <c:v>0.99999899999999997</c:v>
                </c:pt>
                <c:pt idx="647">
                  <c:v>0.99999899999999997</c:v>
                </c:pt>
                <c:pt idx="648">
                  <c:v>0.99999899999999997</c:v>
                </c:pt>
                <c:pt idx="649">
                  <c:v>0.99999899999999997</c:v>
                </c:pt>
                <c:pt idx="650">
                  <c:v>0.99999899999999997</c:v>
                </c:pt>
                <c:pt idx="651">
                  <c:v>0.99999899999999997</c:v>
                </c:pt>
                <c:pt idx="652">
                  <c:v>0.99999899999999997</c:v>
                </c:pt>
                <c:pt idx="653">
                  <c:v>0.99999899999999997</c:v>
                </c:pt>
                <c:pt idx="654">
                  <c:v>0.99999899999999997</c:v>
                </c:pt>
                <c:pt idx="655">
                  <c:v>0.99999899999999997</c:v>
                </c:pt>
                <c:pt idx="656">
                  <c:v>0.99999899999999997</c:v>
                </c:pt>
                <c:pt idx="657">
                  <c:v>0.99999899999999997</c:v>
                </c:pt>
                <c:pt idx="658">
                  <c:v>0.99999899999999997</c:v>
                </c:pt>
                <c:pt idx="659">
                  <c:v>0.99999899999999997</c:v>
                </c:pt>
                <c:pt idx="660">
                  <c:v>0.99999899999999997</c:v>
                </c:pt>
                <c:pt idx="661">
                  <c:v>0.99999899999999997</c:v>
                </c:pt>
                <c:pt idx="662">
                  <c:v>0.99999899999999997</c:v>
                </c:pt>
                <c:pt idx="663">
                  <c:v>0.99999899999999997</c:v>
                </c:pt>
                <c:pt idx="664">
                  <c:v>0.99999899999999997</c:v>
                </c:pt>
                <c:pt idx="665">
                  <c:v>0.99999899999999997</c:v>
                </c:pt>
                <c:pt idx="666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99BD-4AB1-8B97-B99DF4BB61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4666984"/>
        <c:axId val="832033960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1"/>
                <c:tx>
                  <c:strRef>
                    <c:extLst>
                      <c:ext uri="{02D57815-91ED-43cb-92C2-25804820EDAC}">
                        <c15:formulaRef>
                          <c15:sqref>'D:\Dropbox\Dropbox\ATC 2016\[活頁簿2.xlsx]latency_dist'!$R$1</c15:sqref>
                        </c15:formulaRef>
                      </c:ext>
                    </c:extLst>
                    <c:strCache>
                      <c:ptCount val="1"/>
                      <c:pt idx="0">
                        <c:v>LC=100</c:v>
                      </c:pt>
                    </c:strCache>
                  </c:strRef>
                </c:tx>
                <c:spPr>
                  <a:ln w="7620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[1]latency_dist!$AE$2:$AE$735</c15:sqref>
                        </c15:formulaRef>
                      </c:ext>
                    </c:extLst>
                    <c:numCache>
                      <c:formatCode>General</c:formatCode>
                      <c:ptCount val="734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  <c:pt idx="21">
                        <c:v>21</c:v>
                      </c:pt>
                      <c:pt idx="22">
                        <c:v>22</c:v>
                      </c:pt>
                      <c:pt idx="23">
                        <c:v>23</c:v>
                      </c:pt>
                      <c:pt idx="24">
                        <c:v>24</c:v>
                      </c:pt>
                      <c:pt idx="25">
                        <c:v>25</c:v>
                      </c:pt>
                      <c:pt idx="26">
                        <c:v>26</c:v>
                      </c:pt>
                      <c:pt idx="27">
                        <c:v>27</c:v>
                      </c:pt>
                      <c:pt idx="28">
                        <c:v>28</c:v>
                      </c:pt>
                      <c:pt idx="29">
                        <c:v>29</c:v>
                      </c:pt>
                      <c:pt idx="30">
                        <c:v>30</c:v>
                      </c:pt>
                      <c:pt idx="31">
                        <c:v>31</c:v>
                      </c:pt>
                      <c:pt idx="32">
                        <c:v>32</c:v>
                      </c:pt>
                      <c:pt idx="33">
                        <c:v>33</c:v>
                      </c:pt>
                      <c:pt idx="34">
                        <c:v>34</c:v>
                      </c:pt>
                      <c:pt idx="35">
                        <c:v>35</c:v>
                      </c:pt>
                      <c:pt idx="36">
                        <c:v>36</c:v>
                      </c:pt>
                      <c:pt idx="37">
                        <c:v>37</c:v>
                      </c:pt>
                      <c:pt idx="38">
                        <c:v>38</c:v>
                      </c:pt>
                      <c:pt idx="39">
                        <c:v>39</c:v>
                      </c:pt>
                      <c:pt idx="40">
                        <c:v>40</c:v>
                      </c:pt>
                      <c:pt idx="41">
                        <c:v>41</c:v>
                      </c:pt>
                      <c:pt idx="42">
                        <c:v>42</c:v>
                      </c:pt>
                      <c:pt idx="43">
                        <c:v>43</c:v>
                      </c:pt>
                      <c:pt idx="44">
                        <c:v>44</c:v>
                      </c:pt>
                      <c:pt idx="45">
                        <c:v>45</c:v>
                      </c:pt>
                      <c:pt idx="46">
                        <c:v>46</c:v>
                      </c:pt>
                      <c:pt idx="47">
                        <c:v>47</c:v>
                      </c:pt>
                      <c:pt idx="48">
                        <c:v>48</c:v>
                      </c:pt>
                      <c:pt idx="49">
                        <c:v>49</c:v>
                      </c:pt>
                      <c:pt idx="50">
                        <c:v>50</c:v>
                      </c:pt>
                      <c:pt idx="51">
                        <c:v>51</c:v>
                      </c:pt>
                      <c:pt idx="52">
                        <c:v>52</c:v>
                      </c:pt>
                      <c:pt idx="53">
                        <c:v>53</c:v>
                      </c:pt>
                      <c:pt idx="54">
                        <c:v>54</c:v>
                      </c:pt>
                      <c:pt idx="55">
                        <c:v>55</c:v>
                      </c:pt>
                      <c:pt idx="56">
                        <c:v>56</c:v>
                      </c:pt>
                      <c:pt idx="57">
                        <c:v>57</c:v>
                      </c:pt>
                      <c:pt idx="58">
                        <c:v>58</c:v>
                      </c:pt>
                      <c:pt idx="59">
                        <c:v>59</c:v>
                      </c:pt>
                      <c:pt idx="60">
                        <c:v>60</c:v>
                      </c:pt>
                      <c:pt idx="61">
                        <c:v>61</c:v>
                      </c:pt>
                      <c:pt idx="62">
                        <c:v>62</c:v>
                      </c:pt>
                      <c:pt idx="63">
                        <c:v>63</c:v>
                      </c:pt>
                      <c:pt idx="64">
                        <c:v>64</c:v>
                      </c:pt>
                      <c:pt idx="65">
                        <c:v>65</c:v>
                      </c:pt>
                      <c:pt idx="66">
                        <c:v>66</c:v>
                      </c:pt>
                      <c:pt idx="67">
                        <c:v>67</c:v>
                      </c:pt>
                      <c:pt idx="68">
                        <c:v>68</c:v>
                      </c:pt>
                      <c:pt idx="69">
                        <c:v>69</c:v>
                      </c:pt>
                      <c:pt idx="70">
                        <c:v>70</c:v>
                      </c:pt>
                      <c:pt idx="71">
                        <c:v>71</c:v>
                      </c:pt>
                      <c:pt idx="72">
                        <c:v>72</c:v>
                      </c:pt>
                      <c:pt idx="73">
                        <c:v>73</c:v>
                      </c:pt>
                      <c:pt idx="74">
                        <c:v>74</c:v>
                      </c:pt>
                      <c:pt idx="75">
                        <c:v>75</c:v>
                      </c:pt>
                      <c:pt idx="76">
                        <c:v>76</c:v>
                      </c:pt>
                      <c:pt idx="77">
                        <c:v>77</c:v>
                      </c:pt>
                      <c:pt idx="78">
                        <c:v>78</c:v>
                      </c:pt>
                      <c:pt idx="79">
                        <c:v>79</c:v>
                      </c:pt>
                      <c:pt idx="80">
                        <c:v>80</c:v>
                      </c:pt>
                      <c:pt idx="81">
                        <c:v>81</c:v>
                      </c:pt>
                      <c:pt idx="82">
                        <c:v>82</c:v>
                      </c:pt>
                      <c:pt idx="83">
                        <c:v>83</c:v>
                      </c:pt>
                      <c:pt idx="84">
                        <c:v>84</c:v>
                      </c:pt>
                      <c:pt idx="85">
                        <c:v>85</c:v>
                      </c:pt>
                      <c:pt idx="86">
                        <c:v>86</c:v>
                      </c:pt>
                      <c:pt idx="87">
                        <c:v>87</c:v>
                      </c:pt>
                      <c:pt idx="88">
                        <c:v>88</c:v>
                      </c:pt>
                      <c:pt idx="89">
                        <c:v>89</c:v>
                      </c:pt>
                      <c:pt idx="90">
                        <c:v>90</c:v>
                      </c:pt>
                      <c:pt idx="91">
                        <c:v>91</c:v>
                      </c:pt>
                      <c:pt idx="92">
                        <c:v>92</c:v>
                      </c:pt>
                      <c:pt idx="93">
                        <c:v>93</c:v>
                      </c:pt>
                      <c:pt idx="94">
                        <c:v>94</c:v>
                      </c:pt>
                      <c:pt idx="95">
                        <c:v>95</c:v>
                      </c:pt>
                      <c:pt idx="96">
                        <c:v>96</c:v>
                      </c:pt>
                      <c:pt idx="97">
                        <c:v>97</c:v>
                      </c:pt>
                      <c:pt idx="98">
                        <c:v>98</c:v>
                      </c:pt>
                      <c:pt idx="99">
                        <c:v>99</c:v>
                      </c:pt>
                      <c:pt idx="100">
                        <c:v>100</c:v>
                      </c:pt>
                      <c:pt idx="101">
                        <c:v>101</c:v>
                      </c:pt>
                      <c:pt idx="102">
                        <c:v>102</c:v>
                      </c:pt>
                      <c:pt idx="103">
                        <c:v>103</c:v>
                      </c:pt>
                      <c:pt idx="104">
                        <c:v>104</c:v>
                      </c:pt>
                      <c:pt idx="105">
                        <c:v>105</c:v>
                      </c:pt>
                      <c:pt idx="106">
                        <c:v>106</c:v>
                      </c:pt>
                      <c:pt idx="107">
                        <c:v>107</c:v>
                      </c:pt>
                      <c:pt idx="108">
                        <c:v>108</c:v>
                      </c:pt>
                      <c:pt idx="109">
                        <c:v>109</c:v>
                      </c:pt>
                      <c:pt idx="110">
                        <c:v>110</c:v>
                      </c:pt>
                      <c:pt idx="111">
                        <c:v>111</c:v>
                      </c:pt>
                      <c:pt idx="112">
                        <c:v>112</c:v>
                      </c:pt>
                      <c:pt idx="113">
                        <c:v>113</c:v>
                      </c:pt>
                      <c:pt idx="114">
                        <c:v>114</c:v>
                      </c:pt>
                      <c:pt idx="115">
                        <c:v>115</c:v>
                      </c:pt>
                      <c:pt idx="116">
                        <c:v>116</c:v>
                      </c:pt>
                      <c:pt idx="117">
                        <c:v>117</c:v>
                      </c:pt>
                      <c:pt idx="118">
                        <c:v>118</c:v>
                      </c:pt>
                      <c:pt idx="119">
                        <c:v>119</c:v>
                      </c:pt>
                      <c:pt idx="120">
                        <c:v>120</c:v>
                      </c:pt>
                      <c:pt idx="121">
                        <c:v>121</c:v>
                      </c:pt>
                      <c:pt idx="122">
                        <c:v>122</c:v>
                      </c:pt>
                      <c:pt idx="123">
                        <c:v>123</c:v>
                      </c:pt>
                      <c:pt idx="124">
                        <c:v>124</c:v>
                      </c:pt>
                      <c:pt idx="125">
                        <c:v>125</c:v>
                      </c:pt>
                      <c:pt idx="126">
                        <c:v>126</c:v>
                      </c:pt>
                      <c:pt idx="127">
                        <c:v>127</c:v>
                      </c:pt>
                      <c:pt idx="128">
                        <c:v>128</c:v>
                      </c:pt>
                      <c:pt idx="129">
                        <c:v>129</c:v>
                      </c:pt>
                      <c:pt idx="130">
                        <c:v>130</c:v>
                      </c:pt>
                      <c:pt idx="131">
                        <c:v>131</c:v>
                      </c:pt>
                      <c:pt idx="132">
                        <c:v>132</c:v>
                      </c:pt>
                      <c:pt idx="133">
                        <c:v>133</c:v>
                      </c:pt>
                      <c:pt idx="134">
                        <c:v>134</c:v>
                      </c:pt>
                      <c:pt idx="135">
                        <c:v>135</c:v>
                      </c:pt>
                      <c:pt idx="136">
                        <c:v>136</c:v>
                      </c:pt>
                      <c:pt idx="137">
                        <c:v>137</c:v>
                      </c:pt>
                      <c:pt idx="138">
                        <c:v>138</c:v>
                      </c:pt>
                      <c:pt idx="139">
                        <c:v>139</c:v>
                      </c:pt>
                      <c:pt idx="140">
                        <c:v>140</c:v>
                      </c:pt>
                      <c:pt idx="141">
                        <c:v>141</c:v>
                      </c:pt>
                      <c:pt idx="142">
                        <c:v>142</c:v>
                      </c:pt>
                      <c:pt idx="143">
                        <c:v>143</c:v>
                      </c:pt>
                      <c:pt idx="144">
                        <c:v>144</c:v>
                      </c:pt>
                      <c:pt idx="145">
                        <c:v>145</c:v>
                      </c:pt>
                      <c:pt idx="146">
                        <c:v>146</c:v>
                      </c:pt>
                      <c:pt idx="147">
                        <c:v>147</c:v>
                      </c:pt>
                      <c:pt idx="148">
                        <c:v>148</c:v>
                      </c:pt>
                      <c:pt idx="149">
                        <c:v>149</c:v>
                      </c:pt>
                      <c:pt idx="150">
                        <c:v>150</c:v>
                      </c:pt>
                      <c:pt idx="151">
                        <c:v>151</c:v>
                      </c:pt>
                      <c:pt idx="152">
                        <c:v>152</c:v>
                      </c:pt>
                      <c:pt idx="153">
                        <c:v>153</c:v>
                      </c:pt>
                      <c:pt idx="154">
                        <c:v>154</c:v>
                      </c:pt>
                      <c:pt idx="155">
                        <c:v>155</c:v>
                      </c:pt>
                      <c:pt idx="156">
                        <c:v>156</c:v>
                      </c:pt>
                      <c:pt idx="157">
                        <c:v>157</c:v>
                      </c:pt>
                      <c:pt idx="158">
                        <c:v>158</c:v>
                      </c:pt>
                      <c:pt idx="159">
                        <c:v>159</c:v>
                      </c:pt>
                      <c:pt idx="160">
                        <c:v>160</c:v>
                      </c:pt>
                      <c:pt idx="161">
                        <c:v>161</c:v>
                      </c:pt>
                      <c:pt idx="162">
                        <c:v>162</c:v>
                      </c:pt>
                      <c:pt idx="163">
                        <c:v>163</c:v>
                      </c:pt>
                      <c:pt idx="164">
                        <c:v>164</c:v>
                      </c:pt>
                      <c:pt idx="165">
                        <c:v>165</c:v>
                      </c:pt>
                      <c:pt idx="166">
                        <c:v>166</c:v>
                      </c:pt>
                      <c:pt idx="167">
                        <c:v>167</c:v>
                      </c:pt>
                      <c:pt idx="168">
                        <c:v>168</c:v>
                      </c:pt>
                      <c:pt idx="169">
                        <c:v>169</c:v>
                      </c:pt>
                      <c:pt idx="170">
                        <c:v>170</c:v>
                      </c:pt>
                      <c:pt idx="171">
                        <c:v>171</c:v>
                      </c:pt>
                      <c:pt idx="172">
                        <c:v>172</c:v>
                      </c:pt>
                      <c:pt idx="173">
                        <c:v>173</c:v>
                      </c:pt>
                      <c:pt idx="174">
                        <c:v>174</c:v>
                      </c:pt>
                      <c:pt idx="175">
                        <c:v>175</c:v>
                      </c:pt>
                      <c:pt idx="176">
                        <c:v>176</c:v>
                      </c:pt>
                      <c:pt idx="177">
                        <c:v>177</c:v>
                      </c:pt>
                      <c:pt idx="178">
                        <c:v>178</c:v>
                      </c:pt>
                      <c:pt idx="179">
                        <c:v>179</c:v>
                      </c:pt>
                      <c:pt idx="180">
                        <c:v>180</c:v>
                      </c:pt>
                      <c:pt idx="181">
                        <c:v>181</c:v>
                      </c:pt>
                      <c:pt idx="182">
                        <c:v>182</c:v>
                      </c:pt>
                      <c:pt idx="183">
                        <c:v>183</c:v>
                      </c:pt>
                      <c:pt idx="184">
                        <c:v>184</c:v>
                      </c:pt>
                      <c:pt idx="185">
                        <c:v>185</c:v>
                      </c:pt>
                      <c:pt idx="186">
                        <c:v>186</c:v>
                      </c:pt>
                      <c:pt idx="187">
                        <c:v>187</c:v>
                      </c:pt>
                      <c:pt idx="188">
                        <c:v>188</c:v>
                      </c:pt>
                      <c:pt idx="189">
                        <c:v>189</c:v>
                      </c:pt>
                      <c:pt idx="190">
                        <c:v>190</c:v>
                      </c:pt>
                      <c:pt idx="191">
                        <c:v>191</c:v>
                      </c:pt>
                      <c:pt idx="192">
                        <c:v>192</c:v>
                      </c:pt>
                      <c:pt idx="193">
                        <c:v>193</c:v>
                      </c:pt>
                      <c:pt idx="194">
                        <c:v>194</c:v>
                      </c:pt>
                      <c:pt idx="195">
                        <c:v>195</c:v>
                      </c:pt>
                      <c:pt idx="196">
                        <c:v>196</c:v>
                      </c:pt>
                      <c:pt idx="197">
                        <c:v>197</c:v>
                      </c:pt>
                      <c:pt idx="198">
                        <c:v>198</c:v>
                      </c:pt>
                      <c:pt idx="199">
                        <c:v>199</c:v>
                      </c:pt>
                      <c:pt idx="200">
                        <c:v>200</c:v>
                      </c:pt>
                      <c:pt idx="201">
                        <c:v>201</c:v>
                      </c:pt>
                      <c:pt idx="202">
                        <c:v>202</c:v>
                      </c:pt>
                      <c:pt idx="203">
                        <c:v>203</c:v>
                      </c:pt>
                      <c:pt idx="204">
                        <c:v>204</c:v>
                      </c:pt>
                      <c:pt idx="205">
                        <c:v>205</c:v>
                      </c:pt>
                      <c:pt idx="206">
                        <c:v>206</c:v>
                      </c:pt>
                      <c:pt idx="207">
                        <c:v>207</c:v>
                      </c:pt>
                      <c:pt idx="208">
                        <c:v>208</c:v>
                      </c:pt>
                      <c:pt idx="209">
                        <c:v>209</c:v>
                      </c:pt>
                      <c:pt idx="210">
                        <c:v>210</c:v>
                      </c:pt>
                      <c:pt idx="211">
                        <c:v>211</c:v>
                      </c:pt>
                      <c:pt idx="212">
                        <c:v>212</c:v>
                      </c:pt>
                      <c:pt idx="213">
                        <c:v>213</c:v>
                      </c:pt>
                      <c:pt idx="214">
                        <c:v>214</c:v>
                      </c:pt>
                      <c:pt idx="215">
                        <c:v>215</c:v>
                      </c:pt>
                      <c:pt idx="216">
                        <c:v>216</c:v>
                      </c:pt>
                      <c:pt idx="217">
                        <c:v>217</c:v>
                      </c:pt>
                      <c:pt idx="218">
                        <c:v>218</c:v>
                      </c:pt>
                      <c:pt idx="219">
                        <c:v>219</c:v>
                      </c:pt>
                      <c:pt idx="220">
                        <c:v>220</c:v>
                      </c:pt>
                      <c:pt idx="221">
                        <c:v>221</c:v>
                      </c:pt>
                      <c:pt idx="222">
                        <c:v>222</c:v>
                      </c:pt>
                      <c:pt idx="223">
                        <c:v>223</c:v>
                      </c:pt>
                      <c:pt idx="224">
                        <c:v>224</c:v>
                      </c:pt>
                      <c:pt idx="225">
                        <c:v>225</c:v>
                      </c:pt>
                      <c:pt idx="226">
                        <c:v>226</c:v>
                      </c:pt>
                      <c:pt idx="227">
                        <c:v>227</c:v>
                      </c:pt>
                      <c:pt idx="228">
                        <c:v>228</c:v>
                      </c:pt>
                      <c:pt idx="229">
                        <c:v>229</c:v>
                      </c:pt>
                      <c:pt idx="230">
                        <c:v>230</c:v>
                      </c:pt>
                      <c:pt idx="231">
                        <c:v>231</c:v>
                      </c:pt>
                      <c:pt idx="232">
                        <c:v>232</c:v>
                      </c:pt>
                      <c:pt idx="233">
                        <c:v>233</c:v>
                      </c:pt>
                      <c:pt idx="234">
                        <c:v>234</c:v>
                      </c:pt>
                      <c:pt idx="235">
                        <c:v>235</c:v>
                      </c:pt>
                      <c:pt idx="236">
                        <c:v>236</c:v>
                      </c:pt>
                      <c:pt idx="237">
                        <c:v>237</c:v>
                      </c:pt>
                      <c:pt idx="238">
                        <c:v>238</c:v>
                      </c:pt>
                      <c:pt idx="239">
                        <c:v>239</c:v>
                      </c:pt>
                      <c:pt idx="240">
                        <c:v>240</c:v>
                      </c:pt>
                      <c:pt idx="241">
                        <c:v>241</c:v>
                      </c:pt>
                      <c:pt idx="242">
                        <c:v>242</c:v>
                      </c:pt>
                      <c:pt idx="243">
                        <c:v>243</c:v>
                      </c:pt>
                      <c:pt idx="244">
                        <c:v>244</c:v>
                      </c:pt>
                      <c:pt idx="245">
                        <c:v>245</c:v>
                      </c:pt>
                      <c:pt idx="246">
                        <c:v>246</c:v>
                      </c:pt>
                      <c:pt idx="247">
                        <c:v>247</c:v>
                      </c:pt>
                      <c:pt idx="248">
                        <c:v>248</c:v>
                      </c:pt>
                      <c:pt idx="249">
                        <c:v>249</c:v>
                      </c:pt>
                      <c:pt idx="250">
                        <c:v>250</c:v>
                      </c:pt>
                      <c:pt idx="251">
                        <c:v>251</c:v>
                      </c:pt>
                      <c:pt idx="252">
                        <c:v>252</c:v>
                      </c:pt>
                      <c:pt idx="253">
                        <c:v>253</c:v>
                      </c:pt>
                      <c:pt idx="254">
                        <c:v>254</c:v>
                      </c:pt>
                      <c:pt idx="255">
                        <c:v>255</c:v>
                      </c:pt>
                      <c:pt idx="256">
                        <c:v>256</c:v>
                      </c:pt>
                      <c:pt idx="257">
                        <c:v>257</c:v>
                      </c:pt>
                      <c:pt idx="258">
                        <c:v>258</c:v>
                      </c:pt>
                      <c:pt idx="259">
                        <c:v>259</c:v>
                      </c:pt>
                      <c:pt idx="260">
                        <c:v>260</c:v>
                      </c:pt>
                      <c:pt idx="261">
                        <c:v>261</c:v>
                      </c:pt>
                      <c:pt idx="262">
                        <c:v>262</c:v>
                      </c:pt>
                      <c:pt idx="263">
                        <c:v>263</c:v>
                      </c:pt>
                      <c:pt idx="264">
                        <c:v>264</c:v>
                      </c:pt>
                      <c:pt idx="265">
                        <c:v>265</c:v>
                      </c:pt>
                      <c:pt idx="266">
                        <c:v>266</c:v>
                      </c:pt>
                      <c:pt idx="267">
                        <c:v>267</c:v>
                      </c:pt>
                      <c:pt idx="268">
                        <c:v>268</c:v>
                      </c:pt>
                      <c:pt idx="269">
                        <c:v>269</c:v>
                      </c:pt>
                      <c:pt idx="270">
                        <c:v>270</c:v>
                      </c:pt>
                      <c:pt idx="271">
                        <c:v>271</c:v>
                      </c:pt>
                      <c:pt idx="272">
                        <c:v>272</c:v>
                      </c:pt>
                      <c:pt idx="273">
                        <c:v>273</c:v>
                      </c:pt>
                      <c:pt idx="274">
                        <c:v>274</c:v>
                      </c:pt>
                      <c:pt idx="275">
                        <c:v>275</c:v>
                      </c:pt>
                      <c:pt idx="276">
                        <c:v>276</c:v>
                      </c:pt>
                      <c:pt idx="277">
                        <c:v>277</c:v>
                      </c:pt>
                      <c:pt idx="278">
                        <c:v>278</c:v>
                      </c:pt>
                      <c:pt idx="279">
                        <c:v>279</c:v>
                      </c:pt>
                      <c:pt idx="280">
                        <c:v>280</c:v>
                      </c:pt>
                      <c:pt idx="281">
                        <c:v>281</c:v>
                      </c:pt>
                      <c:pt idx="282">
                        <c:v>282</c:v>
                      </c:pt>
                      <c:pt idx="283">
                        <c:v>283</c:v>
                      </c:pt>
                      <c:pt idx="284">
                        <c:v>284</c:v>
                      </c:pt>
                      <c:pt idx="285">
                        <c:v>285</c:v>
                      </c:pt>
                      <c:pt idx="286">
                        <c:v>286</c:v>
                      </c:pt>
                      <c:pt idx="287">
                        <c:v>287</c:v>
                      </c:pt>
                      <c:pt idx="288">
                        <c:v>288</c:v>
                      </c:pt>
                      <c:pt idx="289">
                        <c:v>289</c:v>
                      </c:pt>
                      <c:pt idx="290">
                        <c:v>290</c:v>
                      </c:pt>
                      <c:pt idx="291">
                        <c:v>291</c:v>
                      </c:pt>
                      <c:pt idx="292">
                        <c:v>292</c:v>
                      </c:pt>
                      <c:pt idx="293">
                        <c:v>293</c:v>
                      </c:pt>
                      <c:pt idx="294">
                        <c:v>294</c:v>
                      </c:pt>
                      <c:pt idx="295">
                        <c:v>295</c:v>
                      </c:pt>
                      <c:pt idx="296">
                        <c:v>296</c:v>
                      </c:pt>
                      <c:pt idx="297">
                        <c:v>297</c:v>
                      </c:pt>
                      <c:pt idx="298">
                        <c:v>298</c:v>
                      </c:pt>
                      <c:pt idx="299">
                        <c:v>299</c:v>
                      </c:pt>
                      <c:pt idx="300">
                        <c:v>300</c:v>
                      </c:pt>
                      <c:pt idx="301">
                        <c:v>301</c:v>
                      </c:pt>
                      <c:pt idx="302">
                        <c:v>302</c:v>
                      </c:pt>
                      <c:pt idx="303">
                        <c:v>303</c:v>
                      </c:pt>
                      <c:pt idx="304">
                        <c:v>304</c:v>
                      </c:pt>
                      <c:pt idx="305">
                        <c:v>305</c:v>
                      </c:pt>
                      <c:pt idx="306">
                        <c:v>306</c:v>
                      </c:pt>
                      <c:pt idx="307">
                        <c:v>307</c:v>
                      </c:pt>
                      <c:pt idx="308">
                        <c:v>308</c:v>
                      </c:pt>
                      <c:pt idx="309">
                        <c:v>309</c:v>
                      </c:pt>
                      <c:pt idx="310">
                        <c:v>310</c:v>
                      </c:pt>
                      <c:pt idx="311">
                        <c:v>311</c:v>
                      </c:pt>
                      <c:pt idx="312">
                        <c:v>312</c:v>
                      </c:pt>
                      <c:pt idx="313">
                        <c:v>313</c:v>
                      </c:pt>
                      <c:pt idx="314">
                        <c:v>314</c:v>
                      </c:pt>
                      <c:pt idx="315">
                        <c:v>315</c:v>
                      </c:pt>
                      <c:pt idx="316">
                        <c:v>316</c:v>
                      </c:pt>
                      <c:pt idx="317">
                        <c:v>317</c:v>
                      </c:pt>
                      <c:pt idx="318">
                        <c:v>318</c:v>
                      </c:pt>
                      <c:pt idx="319">
                        <c:v>319</c:v>
                      </c:pt>
                      <c:pt idx="320">
                        <c:v>320</c:v>
                      </c:pt>
                      <c:pt idx="321">
                        <c:v>321</c:v>
                      </c:pt>
                      <c:pt idx="322">
                        <c:v>322</c:v>
                      </c:pt>
                      <c:pt idx="323">
                        <c:v>323</c:v>
                      </c:pt>
                      <c:pt idx="324">
                        <c:v>324</c:v>
                      </c:pt>
                      <c:pt idx="325">
                        <c:v>325</c:v>
                      </c:pt>
                      <c:pt idx="326">
                        <c:v>326</c:v>
                      </c:pt>
                      <c:pt idx="327">
                        <c:v>327</c:v>
                      </c:pt>
                      <c:pt idx="328">
                        <c:v>328</c:v>
                      </c:pt>
                      <c:pt idx="329">
                        <c:v>329</c:v>
                      </c:pt>
                      <c:pt idx="330">
                        <c:v>330</c:v>
                      </c:pt>
                      <c:pt idx="331">
                        <c:v>331</c:v>
                      </c:pt>
                      <c:pt idx="332">
                        <c:v>332</c:v>
                      </c:pt>
                      <c:pt idx="333">
                        <c:v>333</c:v>
                      </c:pt>
                      <c:pt idx="334">
                        <c:v>334</c:v>
                      </c:pt>
                      <c:pt idx="335">
                        <c:v>335</c:v>
                      </c:pt>
                      <c:pt idx="336">
                        <c:v>336</c:v>
                      </c:pt>
                      <c:pt idx="337">
                        <c:v>337</c:v>
                      </c:pt>
                      <c:pt idx="338">
                        <c:v>338</c:v>
                      </c:pt>
                      <c:pt idx="339">
                        <c:v>339</c:v>
                      </c:pt>
                      <c:pt idx="340">
                        <c:v>340</c:v>
                      </c:pt>
                      <c:pt idx="341">
                        <c:v>341</c:v>
                      </c:pt>
                      <c:pt idx="342">
                        <c:v>342</c:v>
                      </c:pt>
                      <c:pt idx="343">
                        <c:v>343</c:v>
                      </c:pt>
                      <c:pt idx="344">
                        <c:v>344</c:v>
                      </c:pt>
                      <c:pt idx="345">
                        <c:v>345</c:v>
                      </c:pt>
                      <c:pt idx="346">
                        <c:v>346</c:v>
                      </c:pt>
                      <c:pt idx="347">
                        <c:v>347</c:v>
                      </c:pt>
                      <c:pt idx="348">
                        <c:v>348</c:v>
                      </c:pt>
                      <c:pt idx="349">
                        <c:v>349</c:v>
                      </c:pt>
                      <c:pt idx="350">
                        <c:v>350</c:v>
                      </c:pt>
                      <c:pt idx="351">
                        <c:v>351</c:v>
                      </c:pt>
                      <c:pt idx="352">
                        <c:v>352</c:v>
                      </c:pt>
                      <c:pt idx="353">
                        <c:v>353</c:v>
                      </c:pt>
                      <c:pt idx="354">
                        <c:v>354</c:v>
                      </c:pt>
                      <c:pt idx="355">
                        <c:v>355</c:v>
                      </c:pt>
                      <c:pt idx="356">
                        <c:v>356</c:v>
                      </c:pt>
                      <c:pt idx="357">
                        <c:v>357</c:v>
                      </c:pt>
                      <c:pt idx="358">
                        <c:v>358</c:v>
                      </c:pt>
                      <c:pt idx="359">
                        <c:v>359</c:v>
                      </c:pt>
                      <c:pt idx="360">
                        <c:v>360</c:v>
                      </c:pt>
                      <c:pt idx="361">
                        <c:v>361</c:v>
                      </c:pt>
                      <c:pt idx="362">
                        <c:v>362</c:v>
                      </c:pt>
                      <c:pt idx="363">
                        <c:v>363</c:v>
                      </c:pt>
                      <c:pt idx="364">
                        <c:v>364</c:v>
                      </c:pt>
                      <c:pt idx="365">
                        <c:v>365</c:v>
                      </c:pt>
                      <c:pt idx="366">
                        <c:v>366</c:v>
                      </c:pt>
                      <c:pt idx="367">
                        <c:v>367</c:v>
                      </c:pt>
                      <c:pt idx="368">
                        <c:v>368</c:v>
                      </c:pt>
                      <c:pt idx="369">
                        <c:v>369</c:v>
                      </c:pt>
                      <c:pt idx="370">
                        <c:v>370</c:v>
                      </c:pt>
                      <c:pt idx="371">
                        <c:v>371</c:v>
                      </c:pt>
                      <c:pt idx="372">
                        <c:v>372</c:v>
                      </c:pt>
                      <c:pt idx="373">
                        <c:v>373</c:v>
                      </c:pt>
                      <c:pt idx="374">
                        <c:v>374</c:v>
                      </c:pt>
                      <c:pt idx="375">
                        <c:v>375</c:v>
                      </c:pt>
                      <c:pt idx="376">
                        <c:v>376</c:v>
                      </c:pt>
                      <c:pt idx="377">
                        <c:v>377</c:v>
                      </c:pt>
                      <c:pt idx="378">
                        <c:v>378</c:v>
                      </c:pt>
                      <c:pt idx="379">
                        <c:v>379</c:v>
                      </c:pt>
                      <c:pt idx="380">
                        <c:v>380</c:v>
                      </c:pt>
                      <c:pt idx="381">
                        <c:v>381</c:v>
                      </c:pt>
                      <c:pt idx="382">
                        <c:v>382</c:v>
                      </c:pt>
                      <c:pt idx="383">
                        <c:v>383</c:v>
                      </c:pt>
                      <c:pt idx="384">
                        <c:v>384</c:v>
                      </c:pt>
                      <c:pt idx="385">
                        <c:v>385</c:v>
                      </c:pt>
                      <c:pt idx="386">
                        <c:v>386</c:v>
                      </c:pt>
                      <c:pt idx="387">
                        <c:v>387</c:v>
                      </c:pt>
                      <c:pt idx="388">
                        <c:v>388</c:v>
                      </c:pt>
                      <c:pt idx="389">
                        <c:v>389</c:v>
                      </c:pt>
                      <c:pt idx="390">
                        <c:v>390</c:v>
                      </c:pt>
                      <c:pt idx="391">
                        <c:v>391</c:v>
                      </c:pt>
                      <c:pt idx="392">
                        <c:v>392</c:v>
                      </c:pt>
                      <c:pt idx="393">
                        <c:v>393</c:v>
                      </c:pt>
                      <c:pt idx="394">
                        <c:v>394</c:v>
                      </c:pt>
                      <c:pt idx="395">
                        <c:v>395</c:v>
                      </c:pt>
                      <c:pt idx="396">
                        <c:v>396</c:v>
                      </c:pt>
                      <c:pt idx="397">
                        <c:v>397</c:v>
                      </c:pt>
                      <c:pt idx="398">
                        <c:v>398</c:v>
                      </c:pt>
                      <c:pt idx="399">
                        <c:v>399</c:v>
                      </c:pt>
                      <c:pt idx="400">
                        <c:v>400</c:v>
                      </c:pt>
                      <c:pt idx="401">
                        <c:v>401</c:v>
                      </c:pt>
                      <c:pt idx="402">
                        <c:v>402</c:v>
                      </c:pt>
                      <c:pt idx="403">
                        <c:v>403</c:v>
                      </c:pt>
                      <c:pt idx="404">
                        <c:v>404</c:v>
                      </c:pt>
                      <c:pt idx="405">
                        <c:v>405</c:v>
                      </c:pt>
                      <c:pt idx="406">
                        <c:v>406</c:v>
                      </c:pt>
                      <c:pt idx="407">
                        <c:v>407</c:v>
                      </c:pt>
                      <c:pt idx="408">
                        <c:v>408</c:v>
                      </c:pt>
                      <c:pt idx="409">
                        <c:v>409</c:v>
                      </c:pt>
                      <c:pt idx="410">
                        <c:v>410</c:v>
                      </c:pt>
                      <c:pt idx="411">
                        <c:v>411</c:v>
                      </c:pt>
                      <c:pt idx="412">
                        <c:v>412</c:v>
                      </c:pt>
                      <c:pt idx="413">
                        <c:v>413</c:v>
                      </c:pt>
                      <c:pt idx="414">
                        <c:v>414</c:v>
                      </c:pt>
                      <c:pt idx="415">
                        <c:v>415</c:v>
                      </c:pt>
                      <c:pt idx="416">
                        <c:v>416</c:v>
                      </c:pt>
                      <c:pt idx="417">
                        <c:v>417</c:v>
                      </c:pt>
                      <c:pt idx="418">
                        <c:v>418</c:v>
                      </c:pt>
                      <c:pt idx="419">
                        <c:v>419</c:v>
                      </c:pt>
                      <c:pt idx="420">
                        <c:v>420</c:v>
                      </c:pt>
                      <c:pt idx="421">
                        <c:v>421</c:v>
                      </c:pt>
                      <c:pt idx="422">
                        <c:v>422</c:v>
                      </c:pt>
                      <c:pt idx="423">
                        <c:v>423</c:v>
                      </c:pt>
                      <c:pt idx="424">
                        <c:v>424</c:v>
                      </c:pt>
                      <c:pt idx="425">
                        <c:v>425</c:v>
                      </c:pt>
                      <c:pt idx="426">
                        <c:v>426</c:v>
                      </c:pt>
                      <c:pt idx="427">
                        <c:v>427</c:v>
                      </c:pt>
                      <c:pt idx="428">
                        <c:v>428</c:v>
                      </c:pt>
                      <c:pt idx="429">
                        <c:v>429</c:v>
                      </c:pt>
                      <c:pt idx="430">
                        <c:v>430</c:v>
                      </c:pt>
                      <c:pt idx="431">
                        <c:v>431</c:v>
                      </c:pt>
                      <c:pt idx="432">
                        <c:v>432</c:v>
                      </c:pt>
                      <c:pt idx="433">
                        <c:v>433</c:v>
                      </c:pt>
                      <c:pt idx="434">
                        <c:v>434</c:v>
                      </c:pt>
                      <c:pt idx="435">
                        <c:v>435</c:v>
                      </c:pt>
                      <c:pt idx="436">
                        <c:v>436</c:v>
                      </c:pt>
                      <c:pt idx="437">
                        <c:v>437</c:v>
                      </c:pt>
                      <c:pt idx="438">
                        <c:v>438</c:v>
                      </c:pt>
                      <c:pt idx="439">
                        <c:v>439</c:v>
                      </c:pt>
                      <c:pt idx="440">
                        <c:v>440</c:v>
                      </c:pt>
                      <c:pt idx="441">
                        <c:v>441</c:v>
                      </c:pt>
                      <c:pt idx="442">
                        <c:v>442</c:v>
                      </c:pt>
                      <c:pt idx="443">
                        <c:v>443</c:v>
                      </c:pt>
                      <c:pt idx="444">
                        <c:v>444</c:v>
                      </c:pt>
                      <c:pt idx="445">
                        <c:v>445</c:v>
                      </c:pt>
                      <c:pt idx="446">
                        <c:v>446</c:v>
                      </c:pt>
                      <c:pt idx="447">
                        <c:v>447</c:v>
                      </c:pt>
                      <c:pt idx="448">
                        <c:v>448</c:v>
                      </c:pt>
                      <c:pt idx="449">
                        <c:v>449</c:v>
                      </c:pt>
                      <c:pt idx="450">
                        <c:v>450</c:v>
                      </c:pt>
                      <c:pt idx="451">
                        <c:v>451</c:v>
                      </c:pt>
                      <c:pt idx="452">
                        <c:v>452</c:v>
                      </c:pt>
                      <c:pt idx="453">
                        <c:v>453</c:v>
                      </c:pt>
                      <c:pt idx="454">
                        <c:v>454</c:v>
                      </c:pt>
                      <c:pt idx="455">
                        <c:v>455</c:v>
                      </c:pt>
                      <c:pt idx="456">
                        <c:v>456</c:v>
                      </c:pt>
                      <c:pt idx="457">
                        <c:v>457</c:v>
                      </c:pt>
                      <c:pt idx="458">
                        <c:v>458</c:v>
                      </c:pt>
                      <c:pt idx="459">
                        <c:v>459</c:v>
                      </c:pt>
                      <c:pt idx="460">
                        <c:v>460</c:v>
                      </c:pt>
                      <c:pt idx="461">
                        <c:v>461</c:v>
                      </c:pt>
                      <c:pt idx="462">
                        <c:v>462</c:v>
                      </c:pt>
                      <c:pt idx="463">
                        <c:v>463</c:v>
                      </c:pt>
                      <c:pt idx="464">
                        <c:v>464</c:v>
                      </c:pt>
                      <c:pt idx="465">
                        <c:v>465</c:v>
                      </c:pt>
                      <c:pt idx="466">
                        <c:v>466</c:v>
                      </c:pt>
                      <c:pt idx="467">
                        <c:v>467</c:v>
                      </c:pt>
                      <c:pt idx="468">
                        <c:v>468</c:v>
                      </c:pt>
                      <c:pt idx="469">
                        <c:v>469</c:v>
                      </c:pt>
                      <c:pt idx="470">
                        <c:v>470</c:v>
                      </c:pt>
                      <c:pt idx="471">
                        <c:v>471</c:v>
                      </c:pt>
                      <c:pt idx="472">
                        <c:v>472</c:v>
                      </c:pt>
                      <c:pt idx="473">
                        <c:v>473</c:v>
                      </c:pt>
                      <c:pt idx="474">
                        <c:v>474</c:v>
                      </c:pt>
                      <c:pt idx="475">
                        <c:v>475</c:v>
                      </c:pt>
                      <c:pt idx="476">
                        <c:v>476</c:v>
                      </c:pt>
                      <c:pt idx="477">
                        <c:v>477</c:v>
                      </c:pt>
                      <c:pt idx="478">
                        <c:v>478</c:v>
                      </c:pt>
                      <c:pt idx="479">
                        <c:v>479</c:v>
                      </c:pt>
                      <c:pt idx="480">
                        <c:v>480</c:v>
                      </c:pt>
                      <c:pt idx="481">
                        <c:v>481</c:v>
                      </c:pt>
                      <c:pt idx="482">
                        <c:v>482</c:v>
                      </c:pt>
                      <c:pt idx="483">
                        <c:v>483</c:v>
                      </c:pt>
                      <c:pt idx="484">
                        <c:v>484</c:v>
                      </c:pt>
                      <c:pt idx="485">
                        <c:v>485</c:v>
                      </c:pt>
                      <c:pt idx="486">
                        <c:v>486</c:v>
                      </c:pt>
                      <c:pt idx="487">
                        <c:v>487</c:v>
                      </c:pt>
                      <c:pt idx="488">
                        <c:v>488</c:v>
                      </c:pt>
                      <c:pt idx="489">
                        <c:v>489</c:v>
                      </c:pt>
                      <c:pt idx="490">
                        <c:v>490</c:v>
                      </c:pt>
                      <c:pt idx="491">
                        <c:v>491</c:v>
                      </c:pt>
                      <c:pt idx="492">
                        <c:v>492</c:v>
                      </c:pt>
                      <c:pt idx="493">
                        <c:v>493</c:v>
                      </c:pt>
                      <c:pt idx="494">
                        <c:v>494</c:v>
                      </c:pt>
                      <c:pt idx="495">
                        <c:v>495</c:v>
                      </c:pt>
                      <c:pt idx="496">
                        <c:v>496</c:v>
                      </c:pt>
                      <c:pt idx="497">
                        <c:v>497</c:v>
                      </c:pt>
                      <c:pt idx="498">
                        <c:v>498</c:v>
                      </c:pt>
                      <c:pt idx="499">
                        <c:v>499</c:v>
                      </c:pt>
                      <c:pt idx="500">
                        <c:v>500</c:v>
                      </c:pt>
                      <c:pt idx="501">
                        <c:v>501</c:v>
                      </c:pt>
                      <c:pt idx="502">
                        <c:v>502</c:v>
                      </c:pt>
                      <c:pt idx="503">
                        <c:v>503</c:v>
                      </c:pt>
                      <c:pt idx="504">
                        <c:v>504</c:v>
                      </c:pt>
                      <c:pt idx="505">
                        <c:v>505</c:v>
                      </c:pt>
                      <c:pt idx="506">
                        <c:v>506</c:v>
                      </c:pt>
                      <c:pt idx="507">
                        <c:v>507</c:v>
                      </c:pt>
                      <c:pt idx="508">
                        <c:v>508</c:v>
                      </c:pt>
                      <c:pt idx="509">
                        <c:v>509</c:v>
                      </c:pt>
                      <c:pt idx="510">
                        <c:v>510</c:v>
                      </c:pt>
                      <c:pt idx="511">
                        <c:v>511</c:v>
                      </c:pt>
                      <c:pt idx="512">
                        <c:v>512</c:v>
                      </c:pt>
                      <c:pt idx="513">
                        <c:v>513</c:v>
                      </c:pt>
                      <c:pt idx="514">
                        <c:v>514</c:v>
                      </c:pt>
                      <c:pt idx="515">
                        <c:v>515</c:v>
                      </c:pt>
                      <c:pt idx="516">
                        <c:v>516</c:v>
                      </c:pt>
                      <c:pt idx="517">
                        <c:v>517</c:v>
                      </c:pt>
                      <c:pt idx="518">
                        <c:v>518</c:v>
                      </c:pt>
                      <c:pt idx="519">
                        <c:v>519</c:v>
                      </c:pt>
                      <c:pt idx="520">
                        <c:v>520</c:v>
                      </c:pt>
                      <c:pt idx="521">
                        <c:v>521</c:v>
                      </c:pt>
                      <c:pt idx="522">
                        <c:v>522</c:v>
                      </c:pt>
                      <c:pt idx="523">
                        <c:v>523</c:v>
                      </c:pt>
                      <c:pt idx="524">
                        <c:v>524</c:v>
                      </c:pt>
                      <c:pt idx="525">
                        <c:v>525</c:v>
                      </c:pt>
                      <c:pt idx="526">
                        <c:v>526</c:v>
                      </c:pt>
                      <c:pt idx="527">
                        <c:v>527</c:v>
                      </c:pt>
                      <c:pt idx="528">
                        <c:v>528</c:v>
                      </c:pt>
                      <c:pt idx="529">
                        <c:v>529</c:v>
                      </c:pt>
                      <c:pt idx="530">
                        <c:v>530</c:v>
                      </c:pt>
                      <c:pt idx="531">
                        <c:v>531</c:v>
                      </c:pt>
                      <c:pt idx="532">
                        <c:v>532</c:v>
                      </c:pt>
                      <c:pt idx="533">
                        <c:v>533</c:v>
                      </c:pt>
                      <c:pt idx="534">
                        <c:v>534</c:v>
                      </c:pt>
                      <c:pt idx="535">
                        <c:v>535</c:v>
                      </c:pt>
                      <c:pt idx="536">
                        <c:v>536</c:v>
                      </c:pt>
                      <c:pt idx="537">
                        <c:v>537</c:v>
                      </c:pt>
                      <c:pt idx="538">
                        <c:v>538</c:v>
                      </c:pt>
                      <c:pt idx="539">
                        <c:v>539</c:v>
                      </c:pt>
                      <c:pt idx="540">
                        <c:v>540</c:v>
                      </c:pt>
                      <c:pt idx="541">
                        <c:v>541</c:v>
                      </c:pt>
                      <c:pt idx="542">
                        <c:v>542</c:v>
                      </c:pt>
                      <c:pt idx="543">
                        <c:v>543</c:v>
                      </c:pt>
                      <c:pt idx="544">
                        <c:v>544</c:v>
                      </c:pt>
                      <c:pt idx="545">
                        <c:v>545</c:v>
                      </c:pt>
                      <c:pt idx="546">
                        <c:v>546</c:v>
                      </c:pt>
                      <c:pt idx="547">
                        <c:v>547</c:v>
                      </c:pt>
                      <c:pt idx="548">
                        <c:v>548</c:v>
                      </c:pt>
                      <c:pt idx="549">
                        <c:v>549</c:v>
                      </c:pt>
                      <c:pt idx="550">
                        <c:v>550</c:v>
                      </c:pt>
                      <c:pt idx="551">
                        <c:v>551</c:v>
                      </c:pt>
                      <c:pt idx="552">
                        <c:v>552</c:v>
                      </c:pt>
                      <c:pt idx="553">
                        <c:v>553</c:v>
                      </c:pt>
                      <c:pt idx="554">
                        <c:v>554</c:v>
                      </c:pt>
                      <c:pt idx="555">
                        <c:v>555</c:v>
                      </c:pt>
                      <c:pt idx="556">
                        <c:v>556</c:v>
                      </c:pt>
                      <c:pt idx="557">
                        <c:v>557</c:v>
                      </c:pt>
                      <c:pt idx="558">
                        <c:v>558</c:v>
                      </c:pt>
                      <c:pt idx="559">
                        <c:v>559</c:v>
                      </c:pt>
                      <c:pt idx="560">
                        <c:v>560</c:v>
                      </c:pt>
                      <c:pt idx="561">
                        <c:v>561</c:v>
                      </c:pt>
                      <c:pt idx="562">
                        <c:v>562</c:v>
                      </c:pt>
                      <c:pt idx="563">
                        <c:v>563</c:v>
                      </c:pt>
                      <c:pt idx="564">
                        <c:v>564</c:v>
                      </c:pt>
                      <c:pt idx="565">
                        <c:v>565</c:v>
                      </c:pt>
                      <c:pt idx="566">
                        <c:v>566</c:v>
                      </c:pt>
                      <c:pt idx="567">
                        <c:v>567</c:v>
                      </c:pt>
                      <c:pt idx="568">
                        <c:v>568</c:v>
                      </c:pt>
                      <c:pt idx="569">
                        <c:v>569</c:v>
                      </c:pt>
                      <c:pt idx="570">
                        <c:v>570</c:v>
                      </c:pt>
                      <c:pt idx="571">
                        <c:v>571</c:v>
                      </c:pt>
                      <c:pt idx="572">
                        <c:v>572</c:v>
                      </c:pt>
                      <c:pt idx="573">
                        <c:v>573</c:v>
                      </c:pt>
                      <c:pt idx="574">
                        <c:v>574</c:v>
                      </c:pt>
                      <c:pt idx="575">
                        <c:v>575</c:v>
                      </c:pt>
                      <c:pt idx="576">
                        <c:v>576</c:v>
                      </c:pt>
                      <c:pt idx="577">
                        <c:v>577</c:v>
                      </c:pt>
                      <c:pt idx="578">
                        <c:v>578</c:v>
                      </c:pt>
                      <c:pt idx="579">
                        <c:v>579</c:v>
                      </c:pt>
                      <c:pt idx="580">
                        <c:v>580</c:v>
                      </c:pt>
                      <c:pt idx="581">
                        <c:v>581</c:v>
                      </c:pt>
                      <c:pt idx="582">
                        <c:v>582</c:v>
                      </c:pt>
                      <c:pt idx="583">
                        <c:v>583</c:v>
                      </c:pt>
                      <c:pt idx="584">
                        <c:v>584</c:v>
                      </c:pt>
                      <c:pt idx="585">
                        <c:v>585</c:v>
                      </c:pt>
                      <c:pt idx="586">
                        <c:v>586</c:v>
                      </c:pt>
                      <c:pt idx="587">
                        <c:v>587</c:v>
                      </c:pt>
                      <c:pt idx="588">
                        <c:v>588</c:v>
                      </c:pt>
                      <c:pt idx="589">
                        <c:v>589</c:v>
                      </c:pt>
                      <c:pt idx="590">
                        <c:v>590</c:v>
                      </c:pt>
                      <c:pt idx="591">
                        <c:v>591</c:v>
                      </c:pt>
                      <c:pt idx="592">
                        <c:v>592</c:v>
                      </c:pt>
                      <c:pt idx="593">
                        <c:v>593</c:v>
                      </c:pt>
                      <c:pt idx="594">
                        <c:v>594</c:v>
                      </c:pt>
                      <c:pt idx="595">
                        <c:v>595</c:v>
                      </c:pt>
                      <c:pt idx="596">
                        <c:v>596</c:v>
                      </c:pt>
                      <c:pt idx="597">
                        <c:v>597</c:v>
                      </c:pt>
                      <c:pt idx="598">
                        <c:v>598</c:v>
                      </c:pt>
                      <c:pt idx="599">
                        <c:v>599</c:v>
                      </c:pt>
                      <c:pt idx="600">
                        <c:v>600</c:v>
                      </c:pt>
                      <c:pt idx="601">
                        <c:v>601</c:v>
                      </c:pt>
                      <c:pt idx="602">
                        <c:v>602</c:v>
                      </c:pt>
                      <c:pt idx="603">
                        <c:v>603</c:v>
                      </c:pt>
                      <c:pt idx="604">
                        <c:v>604</c:v>
                      </c:pt>
                      <c:pt idx="605">
                        <c:v>605</c:v>
                      </c:pt>
                      <c:pt idx="606">
                        <c:v>606</c:v>
                      </c:pt>
                      <c:pt idx="607">
                        <c:v>607</c:v>
                      </c:pt>
                      <c:pt idx="608">
                        <c:v>608</c:v>
                      </c:pt>
                      <c:pt idx="609">
                        <c:v>609</c:v>
                      </c:pt>
                      <c:pt idx="610">
                        <c:v>610</c:v>
                      </c:pt>
                      <c:pt idx="611">
                        <c:v>611</c:v>
                      </c:pt>
                      <c:pt idx="612">
                        <c:v>612</c:v>
                      </c:pt>
                      <c:pt idx="613">
                        <c:v>613</c:v>
                      </c:pt>
                      <c:pt idx="614">
                        <c:v>614</c:v>
                      </c:pt>
                      <c:pt idx="615">
                        <c:v>615</c:v>
                      </c:pt>
                      <c:pt idx="616">
                        <c:v>616</c:v>
                      </c:pt>
                      <c:pt idx="617">
                        <c:v>617</c:v>
                      </c:pt>
                      <c:pt idx="618">
                        <c:v>618</c:v>
                      </c:pt>
                      <c:pt idx="619">
                        <c:v>619</c:v>
                      </c:pt>
                      <c:pt idx="620">
                        <c:v>620</c:v>
                      </c:pt>
                      <c:pt idx="621">
                        <c:v>621</c:v>
                      </c:pt>
                      <c:pt idx="622">
                        <c:v>622</c:v>
                      </c:pt>
                      <c:pt idx="623">
                        <c:v>623</c:v>
                      </c:pt>
                      <c:pt idx="624">
                        <c:v>624</c:v>
                      </c:pt>
                      <c:pt idx="625">
                        <c:v>625</c:v>
                      </c:pt>
                      <c:pt idx="626">
                        <c:v>626</c:v>
                      </c:pt>
                      <c:pt idx="627">
                        <c:v>627</c:v>
                      </c:pt>
                      <c:pt idx="628">
                        <c:v>628</c:v>
                      </c:pt>
                      <c:pt idx="629">
                        <c:v>629</c:v>
                      </c:pt>
                      <c:pt idx="630">
                        <c:v>630</c:v>
                      </c:pt>
                      <c:pt idx="631">
                        <c:v>631</c:v>
                      </c:pt>
                      <c:pt idx="632">
                        <c:v>632</c:v>
                      </c:pt>
                      <c:pt idx="633">
                        <c:v>633</c:v>
                      </c:pt>
                      <c:pt idx="634">
                        <c:v>634</c:v>
                      </c:pt>
                      <c:pt idx="635">
                        <c:v>635</c:v>
                      </c:pt>
                      <c:pt idx="636">
                        <c:v>636</c:v>
                      </c:pt>
                      <c:pt idx="637">
                        <c:v>637</c:v>
                      </c:pt>
                      <c:pt idx="638">
                        <c:v>638</c:v>
                      </c:pt>
                      <c:pt idx="639">
                        <c:v>639</c:v>
                      </c:pt>
                      <c:pt idx="640">
                        <c:v>640</c:v>
                      </c:pt>
                      <c:pt idx="641">
                        <c:v>641</c:v>
                      </c:pt>
                      <c:pt idx="642">
                        <c:v>642</c:v>
                      </c:pt>
                      <c:pt idx="643">
                        <c:v>643</c:v>
                      </c:pt>
                      <c:pt idx="644">
                        <c:v>644</c:v>
                      </c:pt>
                      <c:pt idx="645">
                        <c:v>645</c:v>
                      </c:pt>
                      <c:pt idx="646">
                        <c:v>646</c:v>
                      </c:pt>
                      <c:pt idx="647">
                        <c:v>647</c:v>
                      </c:pt>
                      <c:pt idx="648">
                        <c:v>648</c:v>
                      </c:pt>
                      <c:pt idx="649">
                        <c:v>649</c:v>
                      </c:pt>
                      <c:pt idx="650">
                        <c:v>650</c:v>
                      </c:pt>
                      <c:pt idx="651">
                        <c:v>651</c:v>
                      </c:pt>
                      <c:pt idx="652">
                        <c:v>652</c:v>
                      </c:pt>
                      <c:pt idx="653">
                        <c:v>653</c:v>
                      </c:pt>
                      <c:pt idx="654">
                        <c:v>654</c:v>
                      </c:pt>
                      <c:pt idx="655">
                        <c:v>655</c:v>
                      </c:pt>
                      <c:pt idx="656">
                        <c:v>656</c:v>
                      </c:pt>
                      <c:pt idx="657">
                        <c:v>657</c:v>
                      </c:pt>
                      <c:pt idx="658">
                        <c:v>658</c:v>
                      </c:pt>
                      <c:pt idx="659">
                        <c:v>659</c:v>
                      </c:pt>
                      <c:pt idx="660">
                        <c:v>660</c:v>
                      </c:pt>
                      <c:pt idx="661">
                        <c:v>661</c:v>
                      </c:pt>
                      <c:pt idx="662">
                        <c:v>662</c:v>
                      </c:pt>
                      <c:pt idx="663">
                        <c:v>663</c:v>
                      </c:pt>
                      <c:pt idx="664">
                        <c:v>664</c:v>
                      </c:pt>
                      <c:pt idx="665">
                        <c:v>665</c:v>
                      </c:pt>
                      <c:pt idx="666">
                        <c:v>666</c:v>
                      </c:pt>
                      <c:pt idx="667">
                        <c:v>667</c:v>
                      </c:pt>
                      <c:pt idx="668">
                        <c:v>668</c:v>
                      </c:pt>
                      <c:pt idx="669">
                        <c:v>669</c:v>
                      </c:pt>
                      <c:pt idx="670">
                        <c:v>670</c:v>
                      </c:pt>
                      <c:pt idx="671">
                        <c:v>671</c:v>
                      </c:pt>
                      <c:pt idx="672">
                        <c:v>672</c:v>
                      </c:pt>
                      <c:pt idx="673">
                        <c:v>673</c:v>
                      </c:pt>
                      <c:pt idx="674">
                        <c:v>674</c:v>
                      </c:pt>
                      <c:pt idx="675">
                        <c:v>675</c:v>
                      </c:pt>
                      <c:pt idx="676">
                        <c:v>676</c:v>
                      </c:pt>
                      <c:pt idx="677">
                        <c:v>677</c:v>
                      </c:pt>
                      <c:pt idx="678">
                        <c:v>678</c:v>
                      </c:pt>
                      <c:pt idx="679">
                        <c:v>679</c:v>
                      </c:pt>
                      <c:pt idx="680">
                        <c:v>680</c:v>
                      </c:pt>
                      <c:pt idx="681">
                        <c:v>681</c:v>
                      </c:pt>
                      <c:pt idx="682">
                        <c:v>682</c:v>
                      </c:pt>
                      <c:pt idx="683">
                        <c:v>683</c:v>
                      </c:pt>
                      <c:pt idx="684">
                        <c:v>684</c:v>
                      </c:pt>
                      <c:pt idx="685">
                        <c:v>685</c:v>
                      </c:pt>
                      <c:pt idx="686">
                        <c:v>686</c:v>
                      </c:pt>
                      <c:pt idx="687">
                        <c:v>687</c:v>
                      </c:pt>
                      <c:pt idx="688">
                        <c:v>688</c:v>
                      </c:pt>
                      <c:pt idx="689">
                        <c:v>689</c:v>
                      </c:pt>
                      <c:pt idx="690">
                        <c:v>690</c:v>
                      </c:pt>
                      <c:pt idx="691">
                        <c:v>691</c:v>
                      </c:pt>
                      <c:pt idx="692">
                        <c:v>692</c:v>
                      </c:pt>
                      <c:pt idx="693">
                        <c:v>693</c:v>
                      </c:pt>
                      <c:pt idx="694">
                        <c:v>694</c:v>
                      </c:pt>
                      <c:pt idx="695">
                        <c:v>695</c:v>
                      </c:pt>
                      <c:pt idx="696">
                        <c:v>696</c:v>
                      </c:pt>
                      <c:pt idx="697">
                        <c:v>697</c:v>
                      </c:pt>
                      <c:pt idx="698">
                        <c:v>698</c:v>
                      </c:pt>
                      <c:pt idx="699">
                        <c:v>699</c:v>
                      </c:pt>
                      <c:pt idx="700">
                        <c:v>700</c:v>
                      </c:pt>
                      <c:pt idx="701">
                        <c:v>701</c:v>
                      </c:pt>
                      <c:pt idx="702">
                        <c:v>702</c:v>
                      </c:pt>
                      <c:pt idx="703">
                        <c:v>703</c:v>
                      </c:pt>
                      <c:pt idx="704">
                        <c:v>704</c:v>
                      </c:pt>
                      <c:pt idx="705">
                        <c:v>705</c:v>
                      </c:pt>
                      <c:pt idx="706">
                        <c:v>706</c:v>
                      </c:pt>
                      <c:pt idx="707">
                        <c:v>707</c:v>
                      </c:pt>
                      <c:pt idx="708">
                        <c:v>708</c:v>
                      </c:pt>
                      <c:pt idx="709">
                        <c:v>709</c:v>
                      </c:pt>
                      <c:pt idx="710">
                        <c:v>710</c:v>
                      </c:pt>
                      <c:pt idx="711">
                        <c:v>711</c:v>
                      </c:pt>
                      <c:pt idx="712">
                        <c:v>712</c:v>
                      </c:pt>
                      <c:pt idx="713">
                        <c:v>713</c:v>
                      </c:pt>
                      <c:pt idx="714">
                        <c:v>714</c:v>
                      </c:pt>
                      <c:pt idx="715">
                        <c:v>715</c:v>
                      </c:pt>
                      <c:pt idx="716">
                        <c:v>716</c:v>
                      </c:pt>
                      <c:pt idx="717">
                        <c:v>717</c:v>
                      </c:pt>
                      <c:pt idx="718">
                        <c:v>718</c:v>
                      </c:pt>
                      <c:pt idx="719">
                        <c:v>719</c:v>
                      </c:pt>
                      <c:pt idx="720">
                        <c:v>720</c:v>
                      </c:pt>
                      <c:pt idx="721">
                        <c:v>721</c:v>
                      </c:pt>
                      <c:pt idx="722">
                        <c:v>722</c:v>
                      </c:pt>
                      <c:pt idx="723">
                        <c:v>723</c:v>
                      </c:pt>
                      <c:pt idx="724">
                        <c:v>724</c:v>
                      </c:pt>
                      <c:pt idx="725">
                        <c:v>725</c:v>
                      </c:pt>
                      <c:pt idx="726">
                        <c:v>726</c:v>
                      </c:pt>
                      <c:pt idx="727">
                        <c:v>727</c:v>
                      </c:pt>
                      <c:pt idx="728">
                        <c:v>728</c:v>
                      </c:pt>
                      <c:pt idx="729">
                        <c:v>729</c:v>
                      </c:pt>
                      <c:pt idx="730">
                        <c:v>730</c:v>
                      </c:pt>
                      <c:pt idx="731">
                        <c:v>731</c:v>
                      </c:pt>
                      <c:pt idx="732">
                        <c:v>732</c:v>
                      </c:pt>
                      <c:pt idx="733">
                        <c:v>733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[1]latency_dist!$R$2:$R$935</c15:sqref>
                        </c15:formulaRef>
                      </c:ext>
                    </c:extLst>
                    <c:numCache>
                      <c:formatCode>General</c:formatCode>
                      <c:ptCount val="934"/>
                      <c:pt idx="0">
                        <c:v>0</c:v>
                      </c:pt>
                      <c:pt idx="1">
                        <c:v>9.9999999999999995E-7</c:v>
                      </c:pt>
                      <c:pt idx="2">
                        <c:v>9.9999999999999995E-7</c:v>
                      </c:pt>
                      <c:pt idx="3">
                        <c:v>3.0000000000000001E-6</c:v>
                      </c:pt>
                      <c:pt idx="4">
                        <c:v>3.0000000000000001E-6</c:v>
                      </c:pt>
                      <c:pt idx="5">
                        <c:v>3.9999999999999998E-6</c:v>
                      </c:pt>
                      <c:pt idx="6">
                        <c:v>5.0000000000000004E-6</c:v>
                      </c:pt>
                      <c:pt idx="7">
                        <c:v>6.0000000000000002E-6</c:v>
                      </c:pt>
                      <c:pt idx="8">
                        <c:v>6.0000000000000002E-6</c:v>
                      </c:pt>
                      <c:pt idx="9">
                        <c:v>6.0000000000000002E-6</c:v>
                      </c:pt>
                      <c:pt idx="10">
                        <c:v>6.0000000000000002E-6</c:v>
                      </c:pt>
                      <c:pt idx="11">
                        <c:v>1.0000000000000001E-5</c:v>
                      </c:pt>
                      <c:pt idx="12">
                        <c:v>1.2E-5</c:v>
                      </c:pt>
                      <c:pt idx="13">
                        <c:v>1.2E-5</c:v>
                      </c:pt>
                      <c:pt idx="14">
                        <c:v>1.2999999999999999E-5</c:v>
                      </c:pt>
                      <c:pt idx="15">
                        <c:v>1.5999999999999999E-5</c:v>
                      </c:pt>
                      <c:pt idx="16">
                        <c:v>1.9000000000000001E-5</c:v>
                      </c:pt>
                      <c:pt idx="17">
                        <c:v>1.9000000000000001E-5</c:v>
                      </c:pt>
                      <c:pt idx="18">
                        <c:v>2.1999999999999999E-5</c:v>
                      </c:pt>
                      <c:pt idx="19">
                        <c:v>2.5999999999999998E-5</c:v>
                      </c:pt>
                      <c:pt idx="20">
                        <c:v>3.1999999999999999E-5</c:v>
                      </c:pt>
                      <c:pt idx="21">
                        <c:v>3.4E-5</c:v>
                      </c:pt>
                      <c:pt idx="22">
                        <c:v>3.8000000000000002E-5</c:v>
                      </c:pt>
                      <c:pt idx="23">
                        <c:v>5.0000000000000002E-5</c:v>
                      </c:pt>
                      <c:pt idx="24">
                        <c:v>5.7000000000000003E-5</c:v>
                      </c:pt>
                      <c:pt idx="25">
                        <c:v>7.2000000000000002E-5</c:v>
                      </c:pt>
                      <c:pt idx="26">
                        <c:v>8.5000000000000006E-5</c:v>
                      </c:pt>
                      <c:pt idx="27">
                        <c:v>1.0900000000000001E-4</c:v>
                      </c:pt>
                      <c:pt idx="28">
                        <c:v>1.3200000000000001E-4</c:v>
                      </c:pt>
                      <c:pt idx="29">
                        <c:v>1.55E-4</c:v>
                      </c:pt>
                      <c:pt idx="30">
                        <c:v>1.8699999999999999E-4</c:v>
                      </c:pt>
                      <c:pt idx="31">
                        <c:v>2.1599999999999999E-4</c:v>
                      </c:pt>
                      <c:pt idx="32">
                        <c:v>2.7099999999999997E-4</c:v>
                      </c:pt>
                      <c:pt idx="33">
                        <c:v>3.3300000000000002E-4</c:v>
                      </c:pt>
                      <c:pt idx="34">
                        <c:v>3.8999999999999999E-4</c:v>
                      </c:pt>
                      <c:pt idx="35">
                        <c:v>4.64E-4</c:v>
                      </c:pt>
                      <c:pt idx="36">
                        <c:v>5.5000000000000003E-4</c:v>
                      </c:pt>
                      <c:pt idx="37">
                        <c:v>6.3199999999999997E-4</c:v>
                      </c:pt>
                      <c:pt idx="38">
                        <c:v>7.3499999999999998E-4</c:v>
                      </c:pt>
                      <c:pt idx="39">
                        <c:v>8.6300000000000005E-4</c:v>
                      </c:pt>
                      <c:pt idx="40">
                        <c:v>1.023E-3</c:v>
                      </c:pt>
                      <c:pt idx="41">
                        <c:v>1.17E-3</c:v>
                      </c:pt>
                      <c:pt idx="42">
                        <c:v>1.3190000000000001E-3</c:v>
                      </c:pt>
                      <c:pt idx="43">
                        <c:v>1.5139999999999999E-3</c:v>
                      </c:pt>
                      <c:pt idx="44">
                        <c:v>1.7290000000000001E-3</c:v>
                      </c:pt>
                      <c:pt idx="45">
                        <c:v>1.9650000000000002E-3</c:v>
                      </c:pt>
                      <c:pt idx="46">
                        <c:v>2.6159999999999998E-3</c:v>
                      </c:pt>
                      <c:pt idx="47">
                        <c:v>2.8530000000000001E-3</c:v>
                      </c:pt>
                      <c:pt idx="48">
                        <c:v>3.1459999999999999E-3</c:v>
                      </c:pt>
                      <c:pt idx="49">
                        <c:v>3.4510000000000001E-3</c:v>
                      </c:pt>
                      <c:pt idx="50">
                        <c:v>3.8019999999999998E-3</c:v>
                      </c:pt>
                      <c:pt idx="51">
                        <c:v>4.1710000000000002E-3</c:v>
                      </c:pt>
                      <c:pt idx="52">
                        <c:v>4.581E-3</c:v>
                      </c:pt>
                      <c:pt idx="53">
                        <c:v>5.0090000000000004E-3</c:v>
                      </c:pt>
                      <c:pt idx="54">
                        <c:v>5.5199999999999997E-3</c:v>
                      </c:pt>
                      <c:pt idx="55">
                        <c:v>6.149E-3</c:v>
                      </c:pt>
                      <c:pt idx="56">
                        <c:v>6.973E-3</c:v>
                      </c:pt>
                      <c:pt idx="57">
                        <c:v>7.9620000000000003E-3</c:v>
                      </c:pt>
                      <c:pt idx="58">
                        <c:v>8.9099999999999995E-3</c:v>
                      </c:pt>
                      <c:pt idx="59">
                        <c:v>1.0099E-2</c:v>
                      </c:pt>
                      <c:pt idx="60">
                        <c:v>1.1176999999999999E-2</c:v>
                      </c:pt>
                      <c:pt idx="61">
                        <c:v>1.2411E-2</c:v>
                      </c:pt>
                      <c:pt idx="62">
                        <c:v>1.3561999999999999E-2</c:v>
                      </c:pt>
                      <c:pt idx="63">
                        <c:v>1.4655E-2</c:v>
                      </c:pt>
                      <c:pt idx="64">
                        <c:v>1.5817000000000001E-2</c:v>
                      </c:pt>
                      <c:pt idx="65">
                        <c:v>1.7274000000000001E-2</c:v>
                      </c:pt>
                      <c:pt idx="66">
                        <c:v>1.9096999999999999E-2</c:v>
                      </c:pt>
                      <c:pt idx="67">
                        <c:v>2.1876E-2</c:v>
                      </c:pt>
                      <c:pt idx="68">
                        <c:v>2.5603000000000001E-2</c:v>
                      </c:pt>
                      <c:pt idx="69">
                        <c:v>2.9704000000000001E-2</c:v>
                      </c:pt>
                      <c:pt idx="70">
                        <c:v>3.4542000000000003E-2</c:v>
                      </c:pt>
                      <c:pt idx="71">
                        <c:v>3.9935999999999999E-2</c:v>
                      </c:pt>
                      <c:pt idx="72">
                        <c:v>4.5813E-2</c:v>
                      </c:pt>
                      <c:pt idx="73">
                        <c:v>5.1758999999999999E-2</c:v>
                      </c:pt>
                      <c:pt idx="74">
                        <c:v>5.8028000000000003E-2</c:v>
                      </c:pt>
                      <c:pt idx="75">
                        <c:v>6.4175999999999997E-2</c:v>
                      </c:pt>
                      <c:pt idx="76">
                        <c:v>7.2081999999999993E-2</c:v>
                      </c:pt>
                      <c:pt idx="77">
                        <c:v>8.1989999999999993E-2</c:v>
                      </c:pt>
                      <c:pt idx="78">
                        <c:v>9.4542000000000001E-2</c:v>
                      </c:pt>
                      <c:pt idx="79">
                        <c:v>0.10908900000000001</c:v>
                      </c:pt>
                      <c:pt idx="80">
                        <c:v>0.126079</c:v>
                      </c:pt>
                      <c:pt idx="81">
                        <c:v>0.14435200000000001</c:v>
                      </c:pt>
                      <c:pt idx="82">
                        <c:v>0.16427600000000001</c:v>
                      </c:pt>
                      <c:pt idx="83">
                        <c:v>0.18431400000000001</c:v>
                      </c:pt>
                      <c:pt idx="84">
                        <c:v>0.20454600000000001</c:v>
                      </c:pt>
                      <c:pt idx="85">
                        <c:v>0.22548899999999999</c:v>
                      </c:pt>
                      <c:pt idx="86">
                        <c:v>0.24746099999999999</c:v>
                      </c:pt>
                      <c:pt idx="87">
                        <c:v>0.26953899999999997</c:v>
                      </c:pt>
                      <c:pt idx="88">
                        <c:v>0.29165799999999997</c:v>
                      </c:pt>
                      <c:pt idx="89">
                        <c:v>0.31490200000000002</c:v>
                      </c:pt>
                      <c:pt idx="90">
                        <c:v>0.33877000000000002</c:v>
                      </c:pt>
                      <c:pt idx="91">
                        <c:v>0.36339900000000003</c:v>
                      </c:pt>
                      <c:pt idx="92">
                        <c:v>0.389129</c:v>
                      </c:pt>
                      <c:pt idx="93">
                        <c:v>0.41539199999999998</c:v>
                      </c:pt>
                      <c:pt idx="94">
                        <c:v>0.44268200000000002</c:v>
                      </c:pt>
                      <c:pt idx="95">
                        <c:v>0.46929100000000001</c:v>
                      </c:pt>
                      <c:pt idx="96">
                        <c:v>0.49643999999999999</c:v>
                      </c:pt>
                      <c:pt idx="97">
                        <c:v>0.52272099999999999</c:v>
                      </c:pt>
                      <c:pt idx="98">
                        <c:v>0.54788700000000001</c:v>
                      </c:pt>
                      <c:pt idx="99">
                        <c:v>0.57334399999999996</c:v>
                      </c:pt>
                      <c:pt idx="100">
                        <c:v>0.599028</c:v>
                      </c:pt>
                      <c:pt idx="101">
                        <c:v>0.62248400000000004</c:v>
                      </c:pt>
                      <c:pt idx="102">
                        <c:v>0.64493</c:v>
                      </c:pt>
                      <c:pt idx="103">
                        <c:v>0.66672500000000001</c:v>
                      </c:pt>
                      <c:pt idx="104">
                        <c:v>0.68708800000000003</c:v>
                      </c:pt>
                      <c:pt idx="105">
                        <c:v>0.70699100000000004</c:v>
                      </c:pt>
                      <c:pt idx="106">
                        <c:v>0.72595399999999999</c:v>
                      </c:pt>
                      <c:pt idx="107">
                        <c:v>0.743811</c:v>
                      </c:pt>
                      <c:pt idx="108">
                        <c:v>0.76121300000000003</c:v>
                      </c:pt>
                      <c:pt idx="109">
                        <c:v>0.77782399999999996</c:v>
                      </c:pt>
                      <c:pt idx="110">
                        <c:v>0.79244000000000003</c:v>
                      </c:pt>
                      <c:pt idx="111">
                        <c:v>0.80653399999999997</c:v>
                      </c:pt>
                      <c:pt idx="112">
                        <c:v>0.82105499999999998</c:v>
                      </c:pt>
                      <c:pt idx="113">
                        <c:v>0.83334900000000001</c:v>
                      </c:pt>
                      <c:pt idx="114">
                        <c:v>0.84460500000000005</c:v>
                      </c:pt>
                      <c:pt idx="115">
                        <c:v>0.85559600000000002</c:v>
                      </c:pt>
                      <c:pt idx="116">
                        <c:v>0.86577499999999996</c:v>
                      </c:pt>
                      <c:pt idx="117">
                        <c:v>0.87494099999999997</c:v>
                      </c:pt>
                      <c:pt idx="118">
                        <c:v>0.88341999999999998</c:v>
                      </c:pt>
                      <c:pt idx="119">
                        <c:v>0.89116799999999996</c:v>
                      </c:pt>
                      <c:pt idx="120">
                        <c:v>0.89817400000000003</c:v>
                      </c:pt>
                      <c:pt idx="121">
                        <c:v>0.90442699999999998</c:v>
                      </c:pt>
                      <c:pt idx="122">
                        <c:v>0.91033299999999995</c:v>
                      </c:pt>
                      <c:pt idx="123">
                        <c:v>0.91615000000000002</c:v>
                      </c:pt>
                      <c:pt idx="124">
                        <c:v>0.92141899999999999</c:v>
                      </c:pt>
                      <c:pt idx="125">
                        <c:v>0.92550200000000005</c:v>
                      </c:pt>
                      <c:pt idx="126">
                        <c:v>0.92963700000000005</c:v>
                      </c:pt>
                      <c:pt idx="127">
                        <c:v>0.93303700000000001</c:v>
                      </c:pt>
                      <c:pt idx="128">
                        <c:v>0.93687500000000001</c:v>
                      </c:pt>
                      <c:pt idx="129">
                        <c:v>0.94003400000000004</c:v>
                      </c:pt>
                      <c:pt idx="130">
                        <c:v>0.94290700000000005</c:v>
                      </c:pt>
                      <c:pt idx="131">
                        <c:v>0.94534700000000005</c:v>
                      </c:pt>
                      <c:pt idx="132">
                        <c:v>0.94769999999999999</c:v>
                      </c:pt>
                      <c:pt idx="133">
                        <c:v>0.94981400000000005</c:v>
                      </c:pt>
                      <c:pt idx="134">
                        <c:v>0.95162599999999997</c:v>
                      </c:pt>
                      <c:pt idx="135">
                        <c:v>0.95333400000000001</c:v>
                      </c:pt>
                      <c:pt idx="136">
                        <c:v>0.95504100000000003</c:v>
                      </c:pt>
                      <c:pt idx="137">
                        <c:v>0.95665599999999995</c:v>
                      </c:pt>
                      <c:pt idx="138">
                        <c:v>0.958005</c:v>
                      </c:pt>
                      <c:pt idx="139">
                        <c:v>0.959202</c:v>
                      </c:pt>
                      <c:pt idx="140">
                        <c:v>0.960372</c:v>
                      </c:pt>
                      <c:pt idx="141">
                        <c:v>0.96129900000000001</c:v>
                      </c:pt>
                      <c:pt idx="142">
                        <c:v>0.96223599999999998</c:v>
                      </c:pt>
                      <c:pt idx="143">
                        <c:v>0.96307500000000001</c:v>
                      </c:pt>
                      <c:pt idx="144">
                        <c:v>0.96382699999999999</c:v>
                      </c:pt>
                      <c:pt idx="145">
                        <c:v>0.96460900000000005</c:v>
                      </c:pt>
                      <c:pt idx="146">
                        <c:v>0.96526599999999996</c:v>
                      </c:pt>
                      <c:pt idx="147">
                        <c:v>0.96588099999999999</c:v>
                      </c:pt>
                      <c:pt idx="148">
                        <c:v>0.96648900000000004</c:v>
                      </c:pt>
                      <c:pt idx="149">
                        <c:v>0.96704800000000002</c:v>
                      </c:pt>
                      <c:pt idx="150">
                        <c:v>0.96746900000000002</c:v>
                      </c:pt>
                      <c:pt idx="151">
                        <c:v>0.96792699999999998</c:v>
                      </c:pt>
                      <c:pt idx="152">
                        <c:v>0.96838900000000006</c:v>
                      </c:pt>
                      <c:pt idx="153">
                        <c:v>0.96881700000000004</c:v>
                      </c:pt>
                      <c:pt idx="154">
                        <c:v>0.96936299999999997</c:v>
                      </c:pt>
                      <c:pt idx="155">
                        <c:v>0.96982100000000004</c:v>
                      </c:pt>
                      <c:pt idx="156">
                        <c:v>0.97023099999999995</c:v>
                      </c:pt>
                      <c:pt idx="157">
                        <c:v>0.97067000000000003</c:v>
                      </c:pt>
                      <c:pt idx="158">
                        <c:v>0.97102699999999997</c:v>
                      </c:pt>
                      <c:pt idx="159">
                        <c:v>0.97135800000000005</c:v>
                      </c:pt>
                      <c:pt idx="160">
                        <c:v>0.97170599999999996</c:v>
                      </c:pt>
                      <c:pt idx="161">
                        <c:v>0.97208899999999998</c:v>
                      </c:pt>
                      <c:pt idx="162">
                        <c:v>0.97250000000000003</c:v>
                      </c:pt>
                      <c:pt idx="163">
                        <c:v>0.97289800000000004</c:v>
                      </c:pt>
                      <c:pt idx="164">
                        <c:v>0.973329</c:v>
                      </c:pt>
                      <c:pt idx="165">
                        <c:v>0.97372300000000001</c:v>
                      </c:pt>
                      <c:pt idx="166">
                        <c:v>0.97419500000000003</c:v>
                      </c:pt>
                      <c:pt idx="167">
                        <c:v>0.97453699999999999</c:v>
                      </c:pt>
                      <c:pt idx="168">
                        <c:v>0.97487599999999996</c:v>
                      </c:pt>
                      <c:pt idx="169">
                        <c:v>0.97526100000000004</c:v>
                      </c:pt>
                      <c:pt idx="170">
                        <c:v>0.97559200000000001</c:v>
                      </c:pt>
                      <c:pt idx="171">
                        <c:v>0.97589499999999996</c:v>
                      </c:pt>
                      <c:pt idx="172">
                        <c:v>0.97634600000000005</c:v>
                      </c:pt>
                      <c:pt idx="173">
                        <c:v>0.976688</c:v>
                      </c:pt>
                      <c:pt idx="174">
                        <c:v>0.97717399999999999</c:v>
                      </c:pt>
                      <c:pt idx="175">
                        <c:v>0.97761500000000001</c:v>
                      </c:pt>
                      <c:pt idx="176">
                        <c:v>0.97805600000000004</c:v>
                      </c:pt>
                      <c:pt idx="177">
                        <c:v>0.97842399999999996</c:v>
                      </c:pt>
                      <c:pt idx="178">
                        <c:v>0.97884499999999997</c:v>
                      </c:pt>
                      <c:pt idx="179">
                        <c:v>0.97933599999999998</c:v>
                      </c:pt>
                      <c:pt idx="180">
                        <c:v>0.979653</c:v>
                      </c:pt>
                      <c:pt idx="181">
                        <c:v>0.98002199999999995</c:v>
                      </c:pt>
                      <c:pt idx="182">
                        <c:v>0.98055099999999995</c:v>
                      </c:pt>
                      <c:pt idx="183">
                        <c:v>0.98082400000000003</c:v>
                      </c:pt>
                      <c:pt idx="184">
                        <c:v>0.98121899999999995</c:v>
                      </c:pt>
                      <c:pt idx="185">
                        <c:v>0.98165800000000003</c:v>
                      </c:pt>
                      <c:pt idx="186">
                        <c:v>0.98210200000000003</c:v>
                      </c:pt>
                      <c:pt idx="187">
                        <c:v>0.98255300000000001</c:v>
                      </c:pt>
                      <c:pt idx="188">
                        <c:v>0.98305799999999999</c:v>
                      </c:pt>
                      <c:pt idx="189">
                        <c:v>0.98348599999999997</c:v>
                      </c:pt>
                      <c:pt idx="190">
                        <c:v>0.983908</c:v>
                      </c:pt>
                      <c:pt idx="191">
                        <c:v>0.98423099999999997</c:v>
                      </c:pt>
                      <c:pt idx="192">
                        <c:v>0.98462899999999998</c:v>
                      </c:pt>
                      <c:pt idx="193">
                        <c:v>0.98496600000000001</c:v>
                      </c:pt>
                      <c:pt idx="194">
                        <c:v>0.98538499999999996</c:v>
                      </c:pt>
                      <c:pt idx="195">
                        <c:v>0.98574399999999995</c:v>
                      </c:pt>
                      <c:pt idx="196">
                        <c:v>0.98612900000000003</c:v>
                      </c:pt>
                      <c:pt idx="197">
                        <c:v>0.98657799999999995</c:v>
                      </c:pt>
                      <c:pt idx="198">
                        <c:v>0.98695299999999997</c:v>
                      </c:pt>
                      <c:pt idx="199">
                        <c:v>0.98739200000000005</c:v>
                      </c:pt>
                      <c:pt idx="200">
                        <c:v>0.98774700000000004</c:v>
                      </c:pt>
                      <c:pt idx="201">
                        <c:v>0.98807400000000001</c:v>
                      </c:pt>
                      <c:pt idx="202">
                        <c:v>0.98842699999999994</c:v>
                      </c:pt>
                      <c:pt idx="203">
                        <c:v>0.98882400000000004</c:v>
                      </c:pt>
                      <c:pt idx="204">
                        <c:v>0.98926999999999998</c:v>
                      </c:pt>
                      <c:pt idx="205">
                        <c:v>0.989595</c:v>
                      </c:pt>
                      <c:pt idx="206">
                        <c:v>0.99001700000000004</c:v>
                      </c:pt>
                      <c:pt idx="207">
                        <c:v>0.99036900000000005</c:v>
                      </c:pt>
                      <c:pt idx="208">
                        <c:v>0.99073</c:v>
                      </c:pt>
                      <c:pt idx="209">
                        <c:v>0.99107199999999995</c:v>
                      </c:pt>
                      <c:pt idx="210">
                        <c:v>0.99145000000000005</c:v>
                      </c:pt>
                      <c:pt idx="211">
                        <c:v>0.99165999999999999</c:v>
                      </c:pt>
                      <c:pt idx="212">
                        <c:v>0.99200699999999997</c:v>
                      </c:pt>
                      <c:pt idx="213">
                        <c:v>0.99240799999999996</c:v>
                      </c:pt>
                      <c:pt idx="214">
                        <c:v>0.992641</c:v>
                      </c:pt>
                      <c:pt idx="215">
                        <c:v>0.99289700000000003</c:v>
                      </c:pt>
                      <c:pt idx="216">
                        <c:v>0.99315299999999995</c:v>
                      </c:pt>
                      <c:pt idx="217">
                        <c:v>0.99337600000000004</c:v>
                      </c:pt>
                      <c:pt idx="218">
                        <c:v>0.99357600000000001</c:v>
                      </c:pt>
                      <c:pt idx="219">
                        <c:v>0.99380199999999996</c:v>
                      </c:pt>
                      <c:pt idx="220">
                        <c:v>0.99399499999999996</c:v>
                      </c:pt>
                      <c:pt idx="221">
                        <c:v>0.994228</c:v>
                      </c:pt>
                      <c:pt idx="222">
                        <c:v>0.994394</c:v>
                      </c:pt>
                      <c:pt idx="223">
                        <c:v>0.99464799999999998</c:v>
                      </c:pt>
                      <c:pt idx="224">
                        <c:v>0.99482099999999996</c:v>
                      </c:pt>
                      <c:pt idx="225">
                        <c:v>0.99502299999999999</c:v>
                      </c:pt>
                      <c:pt idx="226">
                        <c:v>0.99521300000000001</c:v>
                      </c:pt>
                      <c:pt idx="227">
                        <c:v>0.995367</c:v>
                      </c:pt>
                      <c:pt idx="228">
                        <c:v>0.99560199999999999</c:v>
                      </c:pt>
                      <c:pt idx="229">
                        <c:v>0.995753</c:v>
                      </c:pt>
                      <c:pt idx="230">
                        <c:v>0.99590299999999998</c:v>
                      </c:pt>
                      <c:pt idx="231">
                        <c:v>0.99610299999999996</c:v>
                      </c:pt>
                      <c:pt idx="232">
                        <c:v>0.99628300000000003</c:v>
                      </c:pt>
                      <c:pt idx="233">
                        <c:v>0.99643899999999996</c:v>
                      </c:pt>
                      <c:pt idx="234">
                        <c:v>0.99653899999999995</c:v>
                      </c:pt>
                      <c:pt idx="235">
                        <c:v>0.99665499999999996</c:v>
                      </c:pt>
                      <c:pt idx="236">
                        <c:v>0.996753</c:v>
                      </c:pt>
                      <c:pt idx="237">
                        <c:v>0.99689700000000003</c:v>
                      </c:pt>
                      <c:pt idx="238">
                        <c:v>0.99705200000000005</c:v>
                      </c:pt>
                      <c:pt idx="239">
                        <c:v>0.99712900000000004</c:v>
                      </c:pt>
                      <c:pt idx="240">
                        <c:v>0.99724299999999999</c:v>
                      </c:pt>
                      <c:pt idx="241">
                        <c:v>0.997367</c:v>
                      </c:pt>
                      <c:pt idx="242">
                        <c:v>0.99748700000000001</c:v>
                      </c:pt>
                      <c:pt idx="243">
                        <c:v>0.99751999999999996</c:v>
                      </c:pt>
                      <c:pt idx="244">
                        <c:v>0.99759299999999995</c:v>
                      </c:pt>
                      <c:pt idx="245">
                        <c:v>0.99764799999999998</c:v>
                      </c:pt>
                      <c:pt idx="246">
                        <c:v>0.99770300000000001</c:v>
                      </c:pt>
                      <c:pt idx="247">
                        <c:v>0.99776600000000004</c:v>
                      </c:pt>
                      <c:pt idx="248">
                        <c:v>0.99785500000000005</c:v>
                      </c:pt>
                      <c:pt idx="249">
                        <c:v>0.99792400000000003</c:v>
                      </c:pt>
                      <c:pt idx="250">
                        <c:v>0.99800599999999995</c:v>
                      </c:pt>
                      <c:pt idx="251">
                        <c:v>0.99803500000000001</c:v>
                      </c:pt>
                      <c:pt idx="252">
                        <c:v>0.99814099999999994</c:v>
                      </c:pt>
                      <c:pt idx="253">
                        <c:v>0.99818700000000005</c:v>
                      </c:pt>
                      <c:pt idx="254">
                        <c:v>0.99829100000000004</c:v>
                      </c:pt>
                      <c:pt idx="255">
                        <c:v>0.99835700000000005</c:v>
                      </c:pt>
                      <c:pt idx="256">
                        <c:v>0.99840200000000001</c:v>
                      </c:pt>
                      <c:pt idx="257">
                        <c:v>0.99848400000000004</c:v>
                      </c:pt>
                      <c:pt idx="258">
                        <c:v>0.99853700000000001</c:v>
                      </c:pt>
                      <c:pt idx="259">
                        <c:v>0.99855700000000003</c:v>
                      </c:pt>
                      <c:pt idx="260">
                        <c:v>0.99860599999999999</c:v>
                      </c:pt>
                      <c:pt idx="261">
                        <c:v>0.99868400000000002</c:v>
                      </c:pt>
                      <c:pt idx="262">
                        <c:v>0.99872399999999995</c:v>
                      </c:pt>
                      <c:pt idx="263">
                        <c:v>0.99878500000000003</c:v>
                      </c:pt>
                      <c:pt idx="264">
                        <c:v>0.99878999999999996</c:v>
                      </c:pt>
                      <c:pt idx="265">
                        <c:v>0.99887800000000004</c:v>
                      </c:pt>
                      <c:pt idx="266">
                        <c:v>0.99889799999999995</c:v>
                      </c:pt>
                      <c:pt idx="267">
                        <c:v>0.99895100000000003</c:v>
                      </c:pt>
                      <c:pt idx="268">
                        <c:v>0.99897100000000005</c:v>
                      </c:pt>
                      <c:pt idx="269">
                        <c:v>0.99902500000000005</c:v>
                      </c:pt>
                      <c:pt idx="270">
                        <c:v>0.99905299999999997</c:v>
                      </c:pt>
                      <c:pt idx="271">
                        <c:v>0.99908200000000003</c:v>
                      </c:pt>
                      <c:pt idx="272">
                        <c:v>0.99912699999999999</c:v>
                      </c:pt>
                      <c:pt idx="273">
                        <c:v>0.99917100000000003</c:v>
                      </c:pt>
                      <c:pt idx="274">
                        <c:v>0.99921899999999997</c:v>
                      </c:pt>
                      <c:pt idx="275">
                        <c:v>0.99923099999999998</c:v>
                      </c:pt>
                      <c:pt idx="276">
                        <c:v>0.99924199999999996</c:v>
                      </c:pt>
                      <c:pt idx="277">
                        <c:v>0.99926999999999999</c:v>
                      </c:pt>
                      <c:pt idx="278">
                        <c:v>0.99929599999999996</c:v>
                      </c:pt>
                      <c:pt idx="279">
                        <c:v>0.99932500000000002</c:v>
                      </c:pt>
                      <c:pt idx="280">
                        <c:v>0.99933899999999998</c:v>
                      </c:pt>
                      <c:pt idx="281">
                        <c:v>0.99937600000000004</c:v>
                      </c:pt>
                      <c:pt idx="282">
                        <c:v>0.99943000000000004</c:v>
                      </c:pt>
                      <c:pt idx="283">
                        <c:v>0.99945399999999995</c:v>
                      </c:pt>
                      <c:pt idx="284">
                        <c:v>0.99950600000000001</c:v>
                      </c:pt>
                      <c:pt idx="285">
                        <c:v>0.99951400000000001</c:v>
                      </c:pt>
                      <c:pt idx="286">
                        <c:v>0.99951500000000004</c:v>
                      </c:pt>
                      <c:pt idx="287">
                        <c:v>0.99953599999999998</c:v>
                      </c:pt>
                      <c:pt idx="288">
                        <c:v>0.99955899999999998</c:v>
                      </c:pt>
                      <c:pt idx="289">
                        <c:v>0.99963199999999997</c:v>
                      </c:pt>
                      <c:pt idx="290">
                        <c:v>0.99964299999999995</c:v>
                      </c:pt>
                      <c:pt idx="291">
                        <c:v>0.99965199999999999</c:v>
                      </c:pt>
                      <c:pt idx="292">
                        <c:v>0.99965300000000001</c:v>
                      </c:pt>
                      <c:pt idx="293">
                        <c:v>0.99966600000000005</c:v>
                      </c:pt>
                      <c:pt idx="294">
                        <c:v>0.99967399999999995</c:v>
                      </c:pt>
                      <c:pt idx="295">
                        <c:v>0.99970300000000001</c:v>
                      </c:pt>
                      <c:pt idx="296">
                        <c:v>0.999722</c:v>
                      </c:pt>
                      <c:pt idx="297">
                        <c:v>0.99973500000000004</c:v>
                      </c:pt>
                      <c:pt idx="298">
                        <c:v>0.99975499999999995</c:v>
                      </c:pt>
                      <c:pt idx="299">
                        <c:v>0.99975499999999995</c:v>
                      </c:pt>
                      <c:pt idx="300">
                        <c:v>0.99976699999999996</c:v>
                      </c:pt>
                      <c:pt idx="301">
                        <c:v>0.99978599999999995</c:v>
                      </c:pt>
                      <c:pt idx="302">
                        <c:v>0.99979399999999996</c:v>
                      </c:pt>
                      <c:pt idx="303">
                        <c:v>0.99980800000000003</c:v>
                      </c:pt>
                      <c:pt idx="304">
                        <c:v>0.99980899999999995</c:v>
                      </c:pt>
                      <c:pt idx="305">
                        <c:v>0.99981900000000001</c:v>
                      </c:pt>
                      <c:pt idx="306">
                        <c:v>0.99982199999999999</c:v>
                      </c:pt>
                      <c:pt idx="307">
                        <c:v>0.99982199999999999</c:v>
                      </c:pt>
                      <c:pt idx="308">
                        <c:v>0.99982599999999999</c:v>
                      </c:pt>
                      <c:pt idx="309">
                        <c:v>0.99987099999999995</c:v>
                      </c:pt>
                      <c:pt idx="310">
                        <c:v>0.99987400000000004</c:v>
                      </c:pt>
                      <c:pt idx="311">
                        <c:v>0.99987499999999996</c:v>
                      </c:pt>
                      <c:pt idx="312">
                        <c:v>0.99987700000000002</c:v>
                      </c:pt>
                      <c:pt idx="313">
                        <c:v>0.99987700000000002</c:v>
                      </c:pt>
                      <c:pt idx="314">
                        <c:v>0.99987899999999996</c:v>
                      </c:pt>
                      <c:pt idx="315">
                        <c:v>0.999892</c:v>
                      </c:pt>
                      <c:pt idx="316">
                        <c:v>0.99989300000000003</c:v>
                      </c:pt>
                      <c:pt idx="317">
                        <c:v>0.99989499999999998</c:v>
                      </c:pt>
                      <c:pt idx="318">
                        <c:v>0.99989799999999995</c:v>
                      </c:pt>
                      <c:pt idx="319">
                        <c:v>0.99989799999999995</c:v>
                      </c:pt>
                      <c:pt idx="320">
                        <c:v>0.99991699999999994</c:v>
                      </c:pt>
                      <c:pt idx="321">
                        <c:v>0.99991699999999994</c:v>
                      </c:pt>
                      <c:pt idx="322">
                        <c:v>0.99991699999999994</c:v>
                      </c:pt>
                      <c:pt idx="323">
                        <c:v>0.99991699999999994</c:v>
                      </c:pt>
                      <c:pt idx="324">
                        <c:v>0.99991799999999997</c:v>
                      </c:pt>
                      <c:pt idx="325">
                        <c:v>0.99991799999999997</c:v>
                      </c:pt>
                      <c:pt idx="326">
                        <c:v>0.99991799999999997</c:v>
                      </c:pt>
                      <c:pt idx="327">
                        <c:v>0.99992899999999996</c:v>
                      </c:pt>
                      <c:pt idx="328">
                        <c:v>0.99992899999999996</c:v>
                      </c:pt>
                      <c:pt idx="329">
                        <c:v>0.99992899999999996</c:v>
                      </c:pt>
                      <c:pt idx="330">
                        <c:v>0.99994300000000003</c:v>
                      </c:pt>
                      <c:pt idx="331">
                        <c:v>0.99994300000000003</c:v>
                      </c:pt>
                      <c:pt idx="332">
                        <c:v>0.99995599999999996</c:v>
                      </c:pt>
                      <c:pt idx="333">
                        <c:v>0.99995599999999996</c:v>
                      </c:pt>
                      <c:pt idx="334">
                        <c:v>0.99995599999999996</c:v>
                      </c:pt>
                      <c:pt idx="335">
                        <c:v>0.99995599999999996</c:v>
                      </c:pt>
                      <c:pt idx="336">
                        <c:v>0.99995599999999996</c:v>
                      </c:pt>
                      <c:pt idx="337">
                        <c:v>0.99995599999999996</c:v>
                      </c:pt>
                      <c:pt idx="338">
                        <c:v>0.99995699999999998</c:v>
                      </c:pt>
                      <c:pt idx="339">
                        <c:v>0.99995699999999998</c:v>
                      </c:pt>
                      <c:pt idx="340">
                        <c:v>0.99995800000000001</c:v>
                      </c:pt>
                      <c:pt idx="341">
                        <c:v>0.99995900000000004</c:v>
                      </c:pt>
                      <c:pt idx="342">
                        <c:v>0.99995900000000004</c:v>
                      </c:pt>
                      <c:pt idx="343">
                        <c:v>0.99997000000000003</c:v>
                      </c:pt>
                      <c:pt idx="344">
                        <c:v>0.99997000000000003</c:v>
                      </c:pt>
                      <c:pt idx="345">
                        <c:v>0.99997000000000003</c:v>
                      </c:pt>
                      <c:pt idx="346">
                        <c:v>0.99997199999999997</c:v>
                      </c:pt>
                      <c:pt idx="347">
                        <c:v>0.99997199999999997</c:v>
                      </c:pt>
                      <c:pt idx="348">
                        <c:v>0.99997199999999997</c:v>
                      </c:pt>
                      <c:pt idx="349">
                        <c:v>0.99997199999999997</c:v>
                      </c:pt>
                      <c:pt idx="350">
                        <c:v>0.99997199999999997</c:v>
                      </c:pt>
                      <c:pt idx="351">
                        <c:v>0.99997199999999997</c:v>
                      </c:pt>
                      <c:pt idx="352">
                        <c:v>0.99997199999999997</c:v>
                      </c:pt>
                      <c:pt idx="353">
                        <c:v>0.99997199999999997</c:v>
                      </c:pt>
                      <c:pt idx="354">
                        <c:v>0.99997199999999997</c:v>
                      </c:pt>
                      <c:pt idx="355">
                        <c:v>0.999973</c:v>
                      </c:pt>
                      <c:pt idx="356">
                        <c:v>0.999973</c:v>
                      </c:pt>
                      <c:pt idx="357">
                        <c:v>0.999973</c:v>
                      </c:pt>
                      <c:pt idx="358">
                        <c:v>0.999973</c:v>
                      </c:pt>
                      <c:pt idx="359">
                        <c:v>0.99997400000000003</c:v>
                      </c:pt>
                      <c:pt idx="360">
                        <c:v>0.99997400000000003</c:v>
                      </c:pt>
                      <c:pt idx="361">
                        <c:v>0.99997400000000003</c:v>
                      </c:pt>
                      <c:pt idx="362">
                        <c:v>0.99997400000000003</c:v>
                      </c:pt>
                      <c:pt idx="363">
                        <c:v>0.99997499999999995</c:v>
                      </c:pt>
                      <c:pt idx="364">
                        <c:v>0.99998200000000004</c:v>
                      </c:pt>
                      <c:pt idx="365">
                        <c:v>0.99998200000000004</c:v>
                      </c:pt>
                      <c:pt idx="366">
                        <c:v>0.99998200000000004</c:v>
                      </c:pt>
                      <c:pt idx="367">
                        <c:v>0.99998200000000004</c:v>
                      </c:pt>
                      <c:pt idx="368">
                        <c:v>0.99998200000000004</c:v>
                      </c:pt>
                      <c:pt idx="369">
                        <c:v>0.99998299999999996</c:v>
                      </c:pt>
                      <c:pt idx="370">
                        <c:v>0.99998299999999996</c:v>
                      </c:pt>
                      <c:pt idx="371">
                        <c:v>0.99998299999999996</c:v>
                      </c:pt>
                      <c:pt idx="372">
                        <c:v>0.99998299999999996</c:v>
                      </c:pt>
                      <c:pt idx="373">
                        <c:v>0.99998299999999996</c:v>
                      </c:pt>
                      <c:pt idx="374">
                        <c:v>0.99998299999999996</c:v>
                      </c:pt>
                      <c:pt idx="375">
                        <c:v>0.99998299999999996</c:v>
                      </c:pt>
                      <c:pt idx="376">
                        <c:v>0.99998299999999996</c:v>
                      </c:pt>
                      <c:pt idx="377">
                        <c:v>0.99998299999999996</c:v>
                      </c:pt>
                      <c:pt idx="378">
                        <c:v>0.99998299999999996</c:v>
                      </c:pt>
                      <c:pt idx="379">
                        <c:v>0.99998299999999996</c:v>
                      </c:pt>
                      <c:pt idx="380">
                        <c:v>0.99998299999999996</c:v>
                      </c:pt>
                      <c:pt idx="381">
                        <c:v>0.99998299999999996</c:v>
                      </c:pt>
                      <c:pt idx="382">
                        <c:v>0.99998299999999996</c:v>
                      </c:pt>
                      <c:pt idx="383">
                        <c:v>0.99998299999999996</c:v>
                      </c:pt>
                      <c:pt idx="384">
                        <c:v>0.99998299999999996</c:v>
                      </c:pt>
                      <c:pt idx="385">
                        <c:v>0.99998399999999998</c:v>
                      </c:pt>
                      <c:pt idx="386">
                        <c:v>0.99998399999999998</c:v>
                      </c:pt>
                      <c:pt idx="387">
                        <c:v>0.99998399999999998</c:v>
                      </c:pt>
                      <c:pt idx="388">
                        <c:v>0.99998399999999998</c:v>
                      </c:pt>
                      <c:pt idx="389">
                        <c:v>0.99998399999999998</c:v>
                      </c:pt>
                      <c:pt idx="390">
                        <c:v>0.99998500000000001</c:v>
                      </c:pt>
                      <c:pt idx="391">
                        <c:v>0.99998600000000004</c:v>
                      </c:pt>
                      <c:pt idx="392">
                        <c:v>0.99998600000000004</c:v>
                      </c:pt>
                      <c:pt idx="393">
                        <c:v>0.99998699999999996</c:v>
                      </c:pt>
                      <c:pt idx="394">
                        <c:v>0.99998699999999996</c:v>
                      </c:pt>
                      <c:pt idx="395">
                        <c:v>0.99998699999999996</c:v>
                      </c:pt>
                      <c:pt idx="396">
                        <c:v>0.99998699999999996</c:v>
                      </c:pt>
                      <c:pt idx="397">
                        <c:v>0.99998699999999996</c:v>
                      </c:pt>
                      <c:pt idx="398">
                        <c:v>0.99998699999999996</c:v>
                      </c:pt>
                      <c:pt idx="399">
                        <c:v>0.99998699999999996</c:v>
                      </c:pt>
                      <c:pt idx="400">
                        <c:v>0.99998699999999996</c:v>
                      </c:pt>
                      <c:pt idx="401">
                        <c:v>0.99998699999999996</c:v>
                      </c:pt>
                      <c:pt idx="402">
                        <c:v>0.99998699999999996</c:v>
                      </c:pt>
                      <c:pt idx="403">
                        <c:v>0.99998699999999996</c:v>
                      </c:pt>
                      <c:pt idx="404">
                        <c:v>0.99998799999999999</c:v>
                      </c:pt>
                      <c:pt idx="405">
                        <c:v>0.99998799999999999</c:v>
                      </c:pt>
                      <c:pt idx="406">
                        <c:v>0.99998799999999999</c:v>
                      </c:pt>
                      <c:pt idx="407">
                        <c:v>0.99998799999999999</c:v>
                      </c:pt>
                      <c:pt idx="408">
                        <c:v>0.99998799999999999</c:v>
                      </c:pt>
                      <c:pt idx="409">
                        <c:v>0.99998799999999999</c:v>
                      </c:pt>
                      <c:pt idx="410">
                        <c:v>0.99998799999999999</c:v>
                      </c:pt>
                      <c:pt idx="411">
                        <c:v>0.99998799999999999</c:v>
                      </c:pt>
                      <c:pt idx="412">
                        <c:v>0.99998799999999999</c:v>
                      </c:pt>
                      <c:pt idx="413">
                        <c:v>0.99998799999999999</c:v>
                      </c:pt>
                      <c:pt idx="414">
                        <c:v>0.99998799999999999</c:v>
                      </c:pt>
                      <c:pt idx="415">
                        <c:v>0.99998799999999999</c:v>
                      </c:pt>
                      <c:pt idx="416">
                        <c:v>0.99998799999999999</c:v>
                      </c:pt>
                      <c:pt idx="417">
                        <c:v>0.99998799999999999</c:v>
                      </c:pt>
                      <c:pt idx="418">
                        <c:v>0.99998799999999999</c:v>
                      </c:pt>
                      <c:pt idx="419">
                        <c:v>0.99998799999999999</c:v>
                      </c:pt>
                      <c:pt idx="420">
                        <c:v>0.99998799999999999</c:v>
                      </c:pt>
                      <c:pt idx="421">
                        <c:v>0.99998799999999999</c:v>
                      </c:pt>
                      <c:pt idx="422">
                        <c:v>0.99998799999999999</c:v>
                      </c:pt>
                      <c:pt idx="423">
                        <c:v>0.99998799999999999</c:v>
                      </c:pt>
                      <c:pt idx="424">
                        <c:v>0.99998799999999999</c:v>
                      </c:pt>
                      <c:pt idx="425">
                        <c:v>0.99998799999999999</c:v>
                      </c:pt>
                      <c:pt idx="426">
                        <c:v>0.99998900000000002</c:v>
                      </c:pt>
                      <c:pt idx="427">
                        <c:v>0.99999000000000005</c:v>
                      </c:pt>
                      <c:pt idx="428">
                        <c:v>0.99999000000000005</c:v>
                      </c:pt>
                      <c:pt idx="429">
                        <c:v>0.99999000000000005</c:v>
                      </c:pt>
                      <c:pt idx="430">
                        <c:v>0.99999000000000005</c:v>
                      </c:pt>
                      <c:pt idx="431">
                        <c:v>0.99999000000000005</c:v>
                      </c:pt>
                      <c:pt idx="432">
                        <c:v>0.99999000000000005</c:v>
                      </c:pt>
                      <c:pt idx="433">
                        <c:v>0.99999800000000005</c:v>
                      </c:pt>
                      <c:pt idx="434">
                        <c:v>0.99999800000000005</c:v>
                      </c:pt>
                      <c:pt idx="435">
                        <c:v>0.99999800000000005</c:v>
                      </c:pt>
                      <c:pt idx="436">
                        <c:v>0.99999800000000005</c:v>
                      </c:pt>
                      <c:pt idx="437">
                        <c:v>0.99999800000000005</c:v>
                      </c:pt>
                      <c:pt idx="438">
                        <c:v>0.99999800000000005</c:v>
                      </c:pt>
                      <c:pt idx="439">
                        <c:v>0.99999800000000005</c:v>
                      </c:pt>
                      <c:pt idx="440">
                        <c:v>0.99999800000000005</c:v>
                      </c:pt>
                      <c:pt idx="441">
                        <c:v>0.99999800000000005</c:v>
                      </c:pt>
                      <c:pt idx="442">
                        <c:v>0.99999800000000005</c:v>
                      </c:pt>
                      <c:pt idx="443">
                        <c:v>0.99999800000000005</c:v>
                      </c:pt>
                      <c:pt idx="444">
                        <c:v>0.99999800000000005</c:v>
                      </c:pt>
                      <c:pt idx="445">
                        <c:v>0.99999800000000005</c:v>
                      </c:pt>
                      <c:pt idx="446">
                        <c:v>0.99999899999999997</c:v>
                      </c:pt>
                      <c:pt idx="447">
                        <c:v>0.99999899999999997</c:v>
                      </c:pt>
                      <c:pt idx="448">
                        <c:v>0.99999899999999997</c:v>
                      </c:pt>
                      <c:pt idx="449">
                        <c:v>0.99999899999999997</c:v>
                      </c:pt>
                      <c:pt idx="450">
                        <c:v>0.99999899999999997</c:v>
                      </c:pt>
                      <c:pt idx="451">
                        <c:v>1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3-99BD-4AB1-8B97-B99DF4BB61F8}"/>
                  </c:ext>
                </c:extLst>
              </c15:ser>
            </c15:filteredScatterSeries>
            <c15:filteredScatterSeries>
              <c15:ser>
                <c:idx val="3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'D:\Dropbox\Dropbox\ATC 2016\[活頁簿2.xlsx]latency_dist'!$W$1</c15:sqref>
                        </c15:formulaRef>
                      </c:ext>
                    </c:extLst>
                    <c:strCache>
                      <c:ptCount val="1"/>
                      <c:pt idx="0">
                        <c:v>LC=200</c:v>
                      </c:pt>
                    </c:strCache>
                  </c:strRef>
                </c:tx>
                <c:spPr>
                  <a:ln w="7620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[1]latency_dist!$AE$2:$AE$735</c15:sqref>
                        </c15:formulaRef>
                      </c:ext>
                    </c:extLst>
                    <c:numCache>
                      <c:formatCode>General</c:formatCode>
                      <c:ptCount val="734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  <c:pt idx="21">
                        <c:v>21</c:v>
                      </c:pt>
                      <c:pt idx="22">
                        <c:v>22</c:v>
                      </c:pt>
                      <c:pt idx="23">
                        <c:v>23</c:v>
                      </c:pt>
                      <c:pt idx="24">
                        <c:v>24</c:v>
                      </c:pt>
                      <c:pt idx="25">
                        <c:v>25</c:v>
                      </c:pt>
                      <c:pt idx="26">
                        <c:v>26</c:v>
                      </c:pt>
                      <c:pt idx="27">
                        <c:v>27</c:v>
                      </c:pt>
                      <c:pt idx="28">
                        <c:v>28</c:v>
                      </c:pt>
                      <c:pt idx="29">
                        <c:v>29</c:v>
                      </c:pt>
                      <c:pt idx="30">
                        <c:v>30</c:v>
                      </c:pt>
                      <c:pt idx="31">
                        <c:v>31</c:v>
                      </c:pt>
                      <c:pt idx="32">
                        <c:v>32</c:v>
                      </c:pt>
                      <c:pt idx="33">
                        <c:v>33</c:v>
                      </c:pt>
                      <c:pt idx="34">
                        <c:v>34</c:v>
                      </c:pt>
                      <c:pt idx="35">
                        <c:v>35</c:v>
                      </c:pt>
                      <c:pt idx="36">
                        <c:v>36</c:v>
                      </c:pt>
                      <c:pt idx="37">
                        <c:v>37</c:v>
                      </c:pt>
                      <c:pt idx="38">
                        <c:v>38</c:v>
                      </c:pt>
                      <c:pt idx="39">
                        <c:v>39</c:v>
                      </c:pt>
                      <c:pt idx="40">
                        <c:v>40</c:v>
                      </c:pt>
                      <c:pt idx="41">
                        <c:v>41</c:v>
                      </c:pt>
                      <c:pt idx="42">
                        <c:v>42</c:v>
                      </c:pt>
                      <c:pt idx="43">
                        <c:v>43</c:v>
                      </c:pt>
                      <c:pt idx="44">
                        <c:v>44</c:v>
                      </c:pt>
                      <c:pt idx="45">
                        <c:v>45</c:v>
                      </c:pt>
                      <c:pt idx="46">
                        <c:v>46</c:v>
                      </c:pt>
                      <c:pt idx="47">
                        <c:v>47</c:v>
                      </c:pt>
                      <c:pt idx="48">
                        <c:v>48</c:v>
                      </c:pt>
                      <c:pt idx="49">
                        <c:v>49</c:v>
                      </c:pt>
                      <c:pt idx="50">
                        <c:v>50</c:v>
                      </c:pt>
                      <c:pt idx="51">
                        <c:v>51</c:v>
                      </c:pt>
                      <c:pt idx="52">
                        <c:v>52</c:v>
                      </c:pt>
                      <c:pt idx="53">
                        <c:v>53</c:v>
                      </c:pt>
                      <c:pt idx="54">
                        <c:v>54</c:v>
                      </c:pt>
                      <c:pt idx="55">
                        <c:v>55</c:v>
                      </c:pt>
                      <c:pt idx="56">
                        <c:v>56</c:v>
                      </c:pt>
                      <c:pt idx="57">
                        <c:v>57</c:v>
                      </c:pt>
                      <c:pt idx="58">
                        <c:v>58</c:v>
                      </c:pt>
                      <c:pt idx="59">
                        <c:v>59</c:v>
                      </c:pt>
                      <c:pt idx="60">
                        <c:v>60</c:v>
                      </c:pt>
                      <c:pt idx="61">
                        <c:v>61</c:v>
                      </c:pt>
                      <c:pt idx="62">
                        <c:v>62</c:v>
                      </c:pt>
                      <c:pt idx="63">
                        <c:v>63</c:v>
                      </c:pt>
                      <c:pt idx="64">
                        <c:v>64</c:v>
                      </c:pt>
                      <c:pt idx="65">
                        <c:v>65</c:v>
                      </c:pt>
                      <c:pt idx="66">
                        <c:v>66</c:v>
                      </c:pt>
                      <c:pt idx="67">
                        <c:v>67</c:v>
                      </c:pt>
                      <c:pt idx="68">
                        <c:v>68</c:v>
                      </c:pt>
                      <c:pt idx="69">
                        <c:v>69</c:v>
                      </c:pt>
                      <c:pt idx="70">
                        <c:v>70</c:v>
                      </c:pt>
                      <c:pt idx="71">
                        <c:v>71</c:v>
                      </c:pt>
                      <c:pt idx="72">
                        <c:v>72</c:v>
                      </c:pt>
                      <c:pt idx="73">
                        <c:v>73</c:v>
                      </c:pt>
                      <c:pt idx="74">
                        <c:v>74</c:v>
                      </c:pt>
                      <c:pt idx="75">
                        <c:v>75</c:v>
                      </c:pt>
                      <c:pt idx="76">
                        <c:v>76</c:v>
                      </c:pt>
                      <c:pt idx="77">
                        <c:v>77</c:v>
                      </c:pt>
                      <c:pt idx="78">
                        <c:v>78</c:v>
                      </c:pt>
                      <c:pt idx="79">
                        <c:v>79</c:v>
                      </c:pt>
                      <c:pt idx="80">
                        <c:v>80</c:v>
                      </c:pt>
                      <c:pt idx="81">
                        <c:v>81</c:v>
                      </c:pt>
                      <c:pt idx="82">
                        <c:v>82</c:v>
                      </c:pt>
                      <c:pt idx="83">
                        <c:v>83</c:v>
                      </c:pt>
                      <c:pt idx="84">
                        <c:v>84</c:v>
                      </c:pt>
                      <c:pt idx="85">
                        <c:v>85</c:v>
                      </c:pt>
                      <c:pt idx="86">
                        <c:v>86</c:v>
                      </c:pt>
                      <c:pt idx="87">
                        <c:v>87</c:v>
                      </c:pt>
                      <c:pt idx="88">
                        <c:v>88</c:v>
                      </c:pt>
                      <c:pt idx="89">
                        <c:v>89</c:v>
                      </c:pt>
                      <c:pt idx="90">
                        <c:v>90</c:v>
                      </c:pt>
                      <c:pt idx="91">
                        <c:v>91</c:v>
                      </c:pt>
                      <c:pt idx="92">
                        <c:v>92</c:v>
                      </c:pt>
                      <c:pt idx="93">
                        <c:v>93</c:v>
                      </c:pt>
                      <c:pt idx="94">
                        <c:v>94</c:v>
                      </c:pt>
                      <c:pt idx="95">
                        <c:v>95</c:v>
                      </c:pt>
                      <c:pt idx="96">
                        <c:v>96</c:v>
                      </c:pt>
                      <c:pt idx="97">
                        <c:v>97</c:v>
                      </c:pt>
                      <c:pt idx="98">
                        <c:v>98</c:v>
                      </c:pt>
                      <c:pt idx="99">
                        <c:v>99</c:v>
                      </c:pt>
                      <c:pt idx="100">
                        <c:v>100</c:v>
                      </c:pt>
                      <c:pt idx="101">
                        <c:v>101</c:v>
                      </c:pt>
                      <c:pt idx="102">
                        <c:v>102</c:v>
                      </c:pt>
                      <c:pt idx="103">
                        <c:v>103</c:v>
                      </c:pt>
                      <c:pt idx="104">
                        <c:v>104</c:v>
                      </c:pt>
                      <c:pt idx="105">
                        <c:v>105</c:v>
                      </c:pt>
                      <c:pt idx="106">
                        <c:v>106</c:v>
                      </c:pt>
                      <c:pt idx="107">
                        <c:v>107</c:v>
                      </c:pt>
                      <c:pt idx="108">
                        <c:v>108</c:v>
                      </c:pt>
                      <c:pt idx="109">
                        <c:v>109</c:v>
                      </c:pt>
                      <c:pt idx="110">
                        <c:v>110</c:v>
                      </c:pt>
                      <c:pt idx="111">
                        <c:v>111</c:v>
                      </c:pt>
                      <c:pt idx="112">
                        <c:v>112</c:v>
                      </c:pt>
                      <c:pt idx="113">
                        <c:v>113</c:v>
                      </c:pt>
                      <c:pt idx="114">
                        <c:v>114</c:v>
                      </c:pt>
                      <c:pt idx="115">
                        <c:v>115</c:v>
                      </c:pt>
                      <c:pt idx="116">
                        <c:v>116</c:v>
                      </c:pt>
                      <c:pt idx="117">
                        <c:v>117</c:v>
                      </c:pt>
                      <c:pt idx="118">
                        <c:v>118</c:v>
                      </c:pt>
                      <c:pt idx="119">
                        <c:v>119</c:v>
                      </c:pt>
                      <c:pt idx="120">
                        <c:v>120</c:v>
                      </c:pt>
                      <c:pt idx="121">
                        <c:v>121</c:v>
                      </c:pt>
                      <c:pt idx="122">
                        <c:v>122</c:v>
                      </c:pt>
                      <c:pt idx="123">
                        <c:v>123</c:v>
                      </c:pt>
                      <c:pt idx="124">
                        <c:v>124</c:v>
                      </c:pt>
                      <c:pt idx="125">
                        <c:v>125</c:v>
                      </c:pt>
                      <c:pt idx="126">
                        <c:v>126</c:v>
                      </c:pt>
                      <c:pt idx="127">
                        <c:v>127</c:v>
                      </c:pt>
                      <c:pt idx="128">
                        <c:v>128</c:v>
                      </c:pt>
                      <c:pt idx="129">
                        <c:v>129</c:v>
                      </c:pt>
                      <c:pt idx="130">
                        <c:v>130</c:v>
                      </c:pt>
                      <c:pt idx="131">
                        <c:v>131</c:v>
                      </c:pt>
                      <c:pt idx="132">
                        <c:v>132</c:v>
                      </c:pt>
                      <c:pt idx="133">
                        <c:v>133</c:v>
                      </c:pt>
                      <c:pt idx="134">
                        <c:v>134</c:v>
                      </c:pt>
                      <c:pt idx="135">
                        <c:v>135</c:v>
                      </c:pt>
                      <c:pt idx="136">
                        <c:v>136</c:v>
                      </c:pt>
                      <c:pt idx="137">
                        <c:v>137</c:v>
                      </c:pt>
                      <c:pt idx="138">
                        <c:v>138</c:v>
                      </c:pt>
                      <c:pt idx="139">
                        <c:v>139</c:v>
                      </c:pt>
                      <c:pt idx="140">
                        <c:v>140</c:v>
                      </c:pt>
                      <c:pt idx="141">
                        <c:v>141</c:v>
                      </c:pt>
                      <c:pt idx="142">
                        <c:v>142</c:v>
                      </c:pt>
                      <c:pt idx="143">
                        <c:v>143</c:v>
                      </c:pt>
                      <c:pt idx="144">
                        <c:v>144</c:v>
                      </c:pt>
                      <c:pt idx="145">
                        <c:v>145</c:v>
                      </c:pt>
                      <c:pt idx="146">
                        <c:v>146</c:v>
                      </c:pt>
                      <c:pt idx="147">
                        <c:v>147</c:v>
                      </c:pt>
                      <c:pt idx="148">
                        <c:v>148</c:v>
                      </c:pt>
                      <c:pt idx="149">
                        <c:v>149</c:v>
                      </c:pt>
                      <c:pt idx="150">
                        <c:v>150</c:v>
                      </c:pt>
                      <c:pt idx="151">
                        <c:v>151</c:v>
                      </c:pt>
                      <c:pt idx="152">
                        <c:v>152</c:v>
                      </c:pt>
                      <c:pt idx="153">
                        <c:v>153</c:v>
                      </c:pt>
                      <c:pt idx="154">
                        <c:v>154</c:v>
                      </c:pt>
                      <c:pt idx="155">
                        <c:v>155</c:v>
                      </c:pt>
                      <c:pt idx="156">
                        <c:v>156</c:v>
                      </c:pt>
                      <c:pt idx="157">
                        <c:v>157</c:v>
                      </c:pt>
                      <c:pt idx="158">
                        <c:v>158</c:v>
                      </c:pt>
                      <c:pt idx="159">
                        <c:v>159</c:v>
                      </c:pt>
                      <c:pt idx="160">
                        <c:v>160</c:v>
                      </c:pt>
                      <c:pt idx="161">
                        <c:v>161</c:v>
                      </c:pt>
                      <c:pt idx="162">
                        <c:v>162</c:v>
                      </c:pt>
                      <c:pt idx="163">
                        <c:v>163</c:v>
                      </c:pt>
                      <c:pt idx="164">
                        <c:v>164</c:v>
                      </c:pt>
                      <c:pt idx="165">
                        <c:v>165</c:v>
                      </c:pt>
                      <c:pt idx="166">
                        <c:v>166</c:v>
                      </c:pt>
                      <c:pt idx="167">
                        <c:v>167</c:v>
                      </c:pt>
                      <c:pt idx="168">
                        <c:v>168</c:v>
                      </c:pt>
                      <c:pt idx="169">
                        <c:v>169</c:v>
                      </c:pt>
                      <c:pt idx="170">
                        <c:v>170</c:v>
                      </c:pt>
                      <c:pt idx="171">
                        <c:v>171</c:v>
                      </c:pt>
                      <c:pt idx="172">
                        <c:v>172</c:v>
                      </c:pt>
                      <c:pt idx="173">
                        <c:v>173</c:v>
                      </c:pt>
                      <c:pt idx="174">
                        <c:v>174</c:v>
                      </c:pt>
                      <c:pt idx="175">
                        <c:v>175</c:v>
                      </c:pt>
                      <c:pt idx="176">
                        <c:v>176</c:v>
                      </c:pt>
                      <c:pt idx="177">
                        <c:v>177</c:v>
                      </c:pt>
                      <c:pt idx="178">
                        <c:v>178</c:v>
                      </c:pt>
                      <c:pt idx="179">
                        <c:v>179</c:v>
                      </c:pt>
                      <c:pt idx="180">
                        <c:v>180</c:v>
                      </c:pt>
                      <c:pt idx="181">
                        <c:v>181</c:v>
                      </c:pt>
                      <c:pt idx="182">
                        <c:v>182</c:v>
                      </c:pt>
                      <c:pt idx="183">
                        <c:v>183</c:v>
                      </c:pt>
                      <c:pt idx="184">
                        <c:v>184</c:v>
                      </c:pt>
                      <c:pt idx="185">
                        <c:v>185</c:v>
                      </c:pt>
                      <c:pt idx="186">
                        <c:v>186</c:v>
                      </c:pt>
                      <c:pt idx="187">
                        <c:v>187</c:v>
                      </c:pt>
                      <c:pt idx="188">
                        <c:v>188</c:v>
                      </c:pt>
                      <c:pt idx="189">
                        <c:v>189</c:v>
                      </c:pt>
                      <c:pt idx="190">
                        <c:v>190</c:v>
                      </c:pt>
                      <c:pt idx="191">
                        <c:v>191</c:v>
                      </c:pt>
                      <c:pt idx="192">
                        <c:v>192</c:v>
                      </c:pt>
                      <c:pt idx="193">
                        <c:v>193</c:v>
                      </c:pt>
                      <c:pt idx="194">
                        <c:v>194</c:v>
                      </c:pt>
                      <c:pt idx="195">
                        <c:v>195</c:v>
                      </c:pt>
                      <c:pt idx="196">
                        <c:v>196</c:v>
                      </c:pt>
                      <c:pt idx="197">
                        <c:v>197</c:v>
                      </c:pt>
                      <c:pt idx="198">
                        <c:v>198</c:v>
                      </c:pt>
                      <c:pt idx="199">
                        <c:v>199</c:v>
                      </c:pt>
                      <c:pt idx="200">
                        <c:v>200</c:v>
                      </c:pt>
                      <c:pt idx="201">
                        <c:v>201</c:v>
                      </c:pt>
                      <c:pt idx="202">
                        <c:v>202</c:v>
                      </c:pt>
                      <c:pt idx="203">
                        <c:v>203</c:v>
                      </c:pt>
                      <c:pt idx="204">
                        <c:v>204</c:v>
                      </c:pt>
                      <c:pt idx="205">
                        <c:v>205</c:v>
                      </c:pt>
                      <c:pt idx="206">
                        <c:v>206</c:v>
                      </c:pt>
                      <c:pt idx="207">
                        <c:v>207</c:v>
                      </c:pt>
                      <c:pt idx="208">
                        <c:v>208</c:v>
                      </c:pt>
                      <c:pt idx="209">
                        <c:v>209</c:v>
                      </c:pt>
                      <c:pt idx="210">
                        <c:v>210</c:v>
                      </c:pt>
                      <c:pt idx="211">
                        <c:v>211</c:v>
                      </c:pt>
                      <c:pt idx="212">
                        <c:v>212</c:v>
                      </c:pt>
                      <c:pt idx="213">
                        <c:v>213</c:v>
                      </c:pt>
                      <c:pt idx="214">
                        <c:v>214</c:v>
                      </c:pt>
                      <c:pt idx="215">
                        <c:v>215</c:v>
                      </c:pt>
                      <c:pt idx="216">
                        <c:v>216</c:v>
                      </c:pt>
                      <c:pt idx="217">
                        <c:v>217</c:v>
                      </c:pt>
                      <c:pt idx="218">
                        <c:v>218</c:v>
                      </c:pt>
                      <c:pt idx="219">
                        <c:v>219</c:v>
                      </c:pt>
                      <c:pt idx="220">
                        <c:v>220</c:v>
                      </c:pt>
                      <c:pt idx="221">
                        <c:v>221</c:v>
                      </c:pt>
                      <c:pt idx="222">
                        <c:v>222</c:v>
                      </c:pt>
                      <c:pt idx="223">
                        <c:v>223</c:v>
                      </c:pt>
                      <c:pt idx="224">
                        <c:v>224</c:v>
                      </c:pt>
                      <c:pt idx="225">
                        <c:v>225</c:v>
                      </c:pt>
                      <c:pt idx="226">
                        <c:v>226</c:v>
                      </c:pt>
                      <c:pt idx="227">
                        <c:v>227</c:v>
                      </c:pt>
                      <c:pt idx="228">
                        <c:v>228</c:v>
                      </c:pt>
                      <c:pt idx="229">
                        <c:v>229</c:v>
                      </c:pt>
                      <c:pt idx="230">
                        <c:v>230</c:v>
                      </c:pt>
                      <c:pt idx="231">
                        <c:v>231</c:v>
                      </c:pt>
                      <c:pt idx="232">
                        <c:v>232</c:v>
                      </c:pt>
                      <c:pt idx="233">
                        <c:v>233</c:v>
                      </c:pt>
                      <c:pt idx="234">
                        <c:v>234</c:v>
                      </c:pt>
                      <c:pt idx="235">
                        <c:v>235</c:v>
                      </c:pt>
                      <c:pt idx="236">
                        <c:v>236</c:v>
                      </c:pt>
                      <c:pt idx="237">
                        <c:v>237</c:v>
                      </c:pt>
                      <c:pt idx="238">
                        <c:v>238</c:v>
                      </c:pt>
                      <c:pt idx="239">
                        <c:v>239</c:v>
                      </c:pt>
                      <c:pt idx="240">
                        <c:v>240</c:v>
                      </c:pt>
                      <c:pt idx="241">
                        <c:v>241</c:v>
                      </c:pt>
                      <c:pt idx="242">
                        <c:v>242</c:v>
                      </c:pt>
                      <c:pt idx="243">
                        <c:v>243</c:v>
                      </c:pt>
                      <c:pt idx="244">
                        <c:v>244</c:v>
                      </c:pt>
                      <c:pt idx="245">
                        <c:v>245</c:v>
                      </c:pt>
                      <c:pt idx="246">
                        <c:v>246</c:v>
                      </c:pt>
                      <c:pt idx="247">
                        <c:v>247</c:v>
                      </c:pt>
                      <c:pt idx="248">
                        <c:v>248</c:v>
                      </c:pt>
                      <c:pt idx="249">
                        <c:v>249</c:v>
                      </c:pt>
                      <c:pt idx="250">
                        <c:v>250</c:v>
                      </c:pt>
                      <c:pt idx="251">
                        <c:v>251</c:v>
                      </c:pt>
                      <c:pt idx="252">
                        <c:v>252</c:v>
                      </c:pt>
                      <c:pt idx="253">
                        <c:v>253</c:v>
                      </c:pt>
                      <c:pt idx="254">
                        <c:v>254</c:v>
                      </c:pt>
                      <c:pt idx="255">
                        <c:v>255</c:v>
                      </c:pt>
                      <c:pt idx="256">
                        <c:v>256</c:v>
                      </c:pt>
                      <c:pt idx="257">
                        <c:v>257</c:v>
                      </c:pt>
                      <c:pt idx="258">
                        <c:v>258</c:v>
                      </c:pt>
                      <c:pt idx="259">
                        <c:v>259</c:v>
                      </c:pt>
                      <c:pt idx="260">
                        <c:v>260</c:v>
                      </c:pt>
                      <c:pt idx="261">
                        <c:v>261</c:v>
                      </c:pt>
                      <c:pt idx="262">
                        <c:v>262</c:v>
                      </c:pt>
                      <c:pt idx="263">
                        <c:v>263</c:v>
                      </c:pt>
                      <c:pt idx="264">
                        <c:v>264</c:v>
                      </c:pt>
                      <c:pt idx="265">
                        <c:v>265</c:v>
                      </c:pt>
                      <c:pt idx="266">
                        <c:v>266</c:v>
                      </c:pt>
                      <c:pt idx="267">
                        <c:v>267</c:v>
                      </c:pt>
                      <c:pt idx="268">
                        <c:v>268</c:v>
                      </c:pt>
                      <c:pt idx="269">
                        <c:v>269</c:v>
                      </c:pt>
                      <c:pt idx="270">
                        <c:v>270</c:v>
                      </c:pt>
                      <c:pt idx="271">
                        <c:v>271</c:v>
                      </c:pt>
                      <c:pt idx="272">
                        <c:v>272</c:v>
                      </c:pt>
                      <c:pt idx="273">
                        <c:v>273</c:v>
                      </c:pt>
                      <c:pt idx="274">
                        <c:v>274</c:v>
                      </c:pt>
                      <c:pt idx="275">
                        <c:v>275</c:v>
                      </c:pt>
                      <c:pt idx="276">
                        <c:v>276</c:v>
                      </c:pt>
                      <c:pt idx="277">
                        <c:v>277</c:v>
                      </c:pt>
                      <c:pt idx="278">
                        <c:v>278</c:v>
                      </c:pt>
                      <c:pt idx="279">
                        <c:v>279</c:v>
                      </c:pt>
                      <c:pt idx="280">
                        <c:v>280</c:v>
                      </c:pt>
                      <c:pt idx="281">
                        <c:v>281</c:v>
                      </c:pt>
                      <c:pt idx="282">
                        <c:v>282</c:v>
                      </c:pt>
                      <c:pt idx="283">
                        <c:v>283</c:v>
                      </c:pt>
                      <c:pt idx="284">
                        <c:v>284</c:v>
                      </c:pt>
                      <c:pt idx="285">
                        <c:v>285</c:v>
                      </c:pt>
                      <c:pt idx="286">
                        <c:v>286</c:v>
                      </c:pt>
                      <c:pt idx="287">
                        <c:v>287</c:v>
                      </c:pt>
                      <c:pt idx="288">
                        <c:v>288</c:v>
                      </c:pt>
                      <c:pt idx="289">
                        <c:v>289</c:v>
                      </c:pt>
                      <c:pt idx="290">
                        <c:v>290</c:v>
                      </c:pt>
                      <c:pt idx="291">
                        <c:v>291</c:v>
                      </c:pt>
                      <c:pt idx="292">
                        <c:v>292</c:v>
                      </c:pt>
                      <c:pt idx="293">
                        <c:v>293</c:v>
                      </c:pt>
                      <c:pt idx="294">
                        <c:v>294</c:v>
                      </c:pt>
                      <c:pt idx="295">
                        <c:v>295</c:v>
                      </c:pt>
                      <c:pt idx="296">
                        <c:v>296</c:v>
                      </c:pt>
                      <c:pt idx="297">
                        <c:v>297</c:v>
                      </c:pt>
                      <c:pt idx="298">
                        <c:v>298</c:v>
                      </c:pt>
                      <c:pt idx="299">
                        <c:v>299</c:v>
                      </c:pt>
                      <c:pt idx="300">
                        <c:v>300</c:v>
                      </c:pt>
                      <c:pt idx="301">
                        <c:v>301</c:v>
                      </c:pt>
                      <c:pt idx="302">
                        <c:v>302</c:v>
                      </c:pt>
                      <c:pt idx="303">
                        <c:v>303</c:v>
                      </c:pt>
                      <c:pt idx="304">
                        <c:v>304</c:v>
                      </c:pt>
                      <c:pt idx="305">
                        <c:v>305</c:v>
                      </c:pt>
                      <c:pt idx="306">
                        <c:v>306</c:v>
                      </c:pt>
                      <c:pt idx="307">
                        <c:v>307</c:v>
                      </c:pt>
                      <c:pt idx="308">
                        <c:v>308</c:v>
                      </c:pt>
                      <c:pt idx="309">
                        <c:v>309</c:v>
                      </c:pt>
                      <c:pt idx="310">
                        <c:v>310</c:v>
                      </c:pt>
                      <c:pt idx="311">
                        <c:v>311</c:v>
                      </c:pt>
                      <c:pt idx="312">
                        <c:v>312</c:v>
                      </c:pt>
                      <c:pt idx="313">
                        <c:v>313</c:v>
                      </c:pt>
                      <c:pt idx="314">
                        <c:v>314</c:v>
                      </c:pt>
                      <c:pt idx="315">
                        <c:v>315</c:v>
                      </c:pt>
                      <c:pt idx="316">
                        <c:v>316</c:v>
                      </c:pt>
                      <c:pt idx="317">
                        <c:v>317</c:v>
                      </c:pt>
                      <c:pt idx="318">
                        <c:v>318</c:v>
                      </c:pt>
                      <c:pt idx="319">
                        <c:v>319</c:v>
                      </c:pt>
                      <c:pt idx="320">
                        <c:v>320</c:v>
                      </c:pt>
                      <c:pt idx="321">
                        <c:v>321</c:v>
                      </c:pt>
                      <c:pt idx="322">
                        <c:v>322</c:v>
                      </c:pt>
                      <c:pt idx="323">
                        <c:v>323</c:v>
                      </c:pt>
                      <c:pt idx="324">
                        <c:v>324</c:v>
                      </c:pt>
                      <c:pt idx="325">
                        <c:v>325</c:v>
                      </c:pt>
                      <c:pt idx="326">
                        <c:v>326</c:v>
                      </c:pt>
                      <c:pt idx="327">
                        <c:v>327</c:v>
                      </c:pt>
                      <c:pt idx="328">
                        <c:v>328</c:v>
                      </c:pt>
                      <c:pt idx="329">
                        <c:v>329</c:v>
                      </c:pt>
                      <c:pt idx="330">
                        <c:v>330</c:v>
                      </c:pt>
                      <c:pt idx="331">
                        <c:v>331</c:v>
                      </c:pt>
                      <c:pt idx="332">
                        <c:v>332</c:v>
                      </c:pt>
                      <c:pt idx="333">
                        <c:v>333</c:v>
                      </c:pt>
                      <c:pt idx="334">
                        <c:v>334</c:v>
                      </c:pt>
                      <c:pt idx="335">
                        <c:v>335</c:v>
                      </c:pt>
                      <c:pt idx="336">
                        <c:v>336</c:v>
                      </c:pt>
                      <c:pt idx="337">
                        <c:v>337</c:v>
                      </c:pt>
                      <c:pt idx="338">
                        <c:v>338</c:v>
                      </c:pt>
                      <c:pt idx="339">
                        <c:v>339</c:v>
                      </c:pt>
                      <c:pt idx="340">
                        <c:v>340</c:v>
                      </c:pt>
                      <c:pt idx="341">
                        <c:v>341</c:v>
                      </c:pt>
                      <c:pt idx="342">
                        <c:v>342</c:v>
                      </c:pt>
                      <c:pt idx="343">
                        <c:v>343</c:v>
                      </c:pt>
                      <c:pt idx="344">
                        <c:v>344</c:v>
                      </c:pt>
                      <c:pt idx="345">
                        <c:v>345</c:v>
                      </c:pt>
                      <c:pt idx="346">
                        <c:v>346</c:v>
                      </c:pt>
                      <c:pt idx="347">
                        <c:v>347</c:v>
                      </c:pt>
                      <c:pt idx="348">
                        <c:v>348</c:v>
                      </c:pt>
                      <c:pt idx="349">
                        <c:v>349</c:v>
                      </c:pt>
                      <c:pt idx="350">
                        <c:v>350</c:v>
                      </c:pt>
                      <c:pt idx="351">
                        <c:v>351</c:v>
                      </c:pt>
                      <c:pt idx="352">
                        <c:v>352</c:v>
                      </c:pt>
                      <c:pt idx="353">
                        <c:v>353</c:v>
                      </c:pt>
                      <c:pt idx="354">
                        <c:v>354</c:v>
                      </c:pt>
                      <c:pt idx="355">
                        <c:v>355</c:v>
                      </c:pt>
                      <c:pt idx="356">
                        <c:v>356</c:v>
                      </c:pt>
                      <c:pt idx="357">
                        <c:v>357</c:v>
                      </c:pt>
                      <c:pt idx="358">
                        <c:v>358</c:v>
                      </c:pt>
                      <c:pt idx="359">
                        <c:v>359</c:v>
                      </c:pt>
                      <c:pt idx="360">
                        <c:v>360</c:v>
                      </c:pt>
                      <c:pt idx="361">
                        <c:v>361</c:v>
                      </c:pt>
                      <c:pt idx="362">
                        <c:v>362</c:v>
                      </c:pt>
                      <c:pt idx="363">
                        <c:v>363</c:v>
                      </c:pt>
                      <c:pt idx="364">
                        <c:v>364</c:v>
                      </c:pt>
                      <c:pt idx="365">
                        <c:v>365</c:v>
                      </c:pt>
                      <c:pt idx="366">
                        <c:v>366</c:v>
                      </c:pt>
                      <c:pt idx="367">
                        <c:v>367</c:v>
                      </c:pt>
                      <c:pt idx="368">
                        <c:v>368</c:v>
                      </c:pt>
                      <c:pt idx="369">
                        <c:v>369</c:v>
                      </c:pt>
                      <c:pt idx="370">
                        <c:v>370</c:v>
                      </c:pt>
                      <c:pt idx="371">
                        <c:v>371</c:v>
                      </c:pt>
                      <c:pt idx="372">
                        <c:v>372</c:v>
                      </c:pt>
                      <c:pt idx="373">
                        <c:v>373</c:v>
                      </c:pt>
                      <c:pt idx="374">
                        <c:v>374</c:v>
                      </c:pt>
                      <c:pt idx="375">
                        <c:v>375</c:v>
                      </c:pt>
                      <c:pt idx="376">
                        <c:v>376</c:v>
                      </c:pt>
                      <c:pt idx="377">
                        <c:v>377</c:v>
                      </c:pt>
                      <c:pt idx="378">
                        <c:v>378</c:v>
                      </c:pt>
                      <c:pt idx="379">
                        <c:v>379</c:v>
                      </c:pt>
                      <c:pt idx="380">
                        <c:v>380</c:v>
                      </c:pt>
                      <c:pt idx="381">
                        <c:v>381</c:v>
                      </c:pt>
                      <c:pt idx="382">
                        <c:v>382</c:v>
                      </c:pt>
                      <c:pt idx="383">
                        <c:v>383</c:v>
                      </c:pt>
                      <c:pt idx="384">
                        <c:v>384</c:v>
                      </c:pt>
                      <c:pt idx="385">
                        <c:v>385</c:v>
                      </c:pt>
                      <c:pt idx="386">
                        <c:v>386</c:v>
                      </c:pt>
                      <c:pt idx="387">
                        <c:v>387</c:v>
                      </c:pt>
                      <c:pt idx="388">
                        <c:v>388</c:v>
                      </c:pt>
                      <c:pt idx="389">
                        <c:v>389</c:v>
                      </c:pt>
                      <c:pt idx="390">
                        <c:v>390</c:v>
                      </c:pt>
                      <c:pt idx="391">
                        <c:v>391</c:v>
                      </c:pt>
                      <c:pt idx="392">
                        <c:v>392</c:v>
                      </c:pt>
                      <c:pt idx="393">
                        <c:v>393</c:v>
                      </c:pt>
                      <c:pt idx="394">
                        <c:v>394</c:v>
                      </c:pt>
                      <c:pt idx="395">
                        <c:v>395</c:v>
                      </c:pt>
                      <c:pt idx="396">
                        <c:v>396</c:v>
                      </c:pt>
                      <c:pt idx="397">
                        <c:v>397</c:v>
                      </c:pt>
                      <c:pt idx="398">
                        <c:v>398</c:v>
                      </c:pt>
                      <c:pt idx="399">
                        <c:v>399</c:v>
                      </c:pt>
                      <c:pt idx="400">
                        <c:v>400</c:v>
                      </c:pt>
                      <c:pt idx="401">
                        <c:v>401</c:v>
                      </c:pt>
                      <c:pt idx="402">
                        <c:v>402</c:v>
                      </c:pt>
                      <c:pt idx="403">
                        <c:v>403</c:v>
                      </c:pt>
                      <c:pt idx="404">
                        <c:v>404</c:v>
                      </c:pt>
                      <c:pt idx="405">
                        <c:v>405</c:v>
                      </c:pt>
                      <c:pt idx="406">
                        <c:v>406</c:v>
                      </c:pt>
                      <c:pt idx="407">
                        <c:v>407</c:v>
                      </c:pt>
                      <c:pt idx="408">
                        <c:v>408</c:v>
                      </c:pt>
                      <c:pt idx="409">
                        <c:v>409</c:v>
                      </c:pt>
                      <c:pt idx="410">
                        <c:v>410</c:v>
                      </c:pt>
                      <c:pt idx="411">
                        <c:v>411</c:v>
                      </c:pt>
                      <c:pt idx="412">
                        <c:v>412</c:v>
                      </c:pt>
                      <c:pt idx="413">
                        <c:v>413</c:v>
                      </c:pt>
                      <c:pt idx="414">
                        <c:v>414</c:v>
                      </c:pt>
                      <c:pt idx="415">
                        <c:v>415</c:v>
                      </c:pt>
                      <c:pt idx="416">
                        <c:v>416</c:v>
                      </c:pt>
                      <c:pt idx="417">
                        <c:v>417</c:v>
                      </c:pt>
                      <c:pt idx="418">
                        <c:v>418</c:v>
                      </c:pt>
                      <c:pt idx="419">
                        <c:v>419</c:v>
                      </c:pt>
                      <c:pt idx="420">
                        <c:v>420</c:v>
                      </c:pt>
                      <c:pt idx="421">
                        <c:v>421</c:v>
                      </c:pt>
                      <c:pt idx="422">
                        <c:v>422</c:v>
                      </c:pt>
                      <c:pt idx="423">
                        <c:v>423</c:v>
                      </c:pt>
                      <c:pt idx="424">
                        <c:v>424</c:v>
                      </c:pt>
                      <c:pt idx="425">
                        <c:v>425</c:v>
                      </c:pt>
                      <c:pt idx="426">
                        <c:v>426</c:v>
                      </c:pt>
                      <c:pt idx="427">
                        <c:v>427</c:v>
                      </c:pt>
                      <c:pt idx="428">
                        <c:v>428</c:v>
                      </c:pt>
                      <c:pt idx="429">
                        <c:v>429</c:v>
                      </c:pt>
                      <c:pt idx="430">
                        <c:v>430</c:v>
                      </c:pt>
                      <c:pt idx="431">
                        <c:v>431</c:v>
                      </c:pt>
                      <c:pt idx="432">
                        <c:v>432</c:v>
                      </c:pt>
                      <c:pt idx="433">
                        <c:v>433</c:v>
                      </c:pt>
                      <c:pt idx="434">
                        <c:v>434</c:v>
                      </c:pt>
                      <c:pt idx="435">
                        <c:v>435</c:v>
                      </c:pt>
                      <c:pt idx="436">
                        <c:v>436</c:v>
                      </c:pt>
                      <c:pt idx="437">
                        <c:v>437</c:v>
                      </c:pt>
                      <c:pt idx="438">
                        <c:v>438</c:v>
                      </c:pt>
                      <c:pt idx="439">
                        <c:v>439</c:v>
                      </c:pt>
                      <c:pt idx="440">
                        <c:v>440</c:v>
                      </c:pt>
                      <c:pt idx="441">
                        <c:v>441</c:v>
                      </c:pt>
                      <c:pt idx="442">
                        <c:v>442</c:v>
                      </c:pt>
                      <c:pt idx="443">
                        <c:v>443</c:v>
                      </c:pt>
                      <c:pt idx="444">
                        <c:v>444</c:v>
                      </c:pt>
                      <c:pt idx="445">
                        <c:v>445</c:v>
                      </c:pt>
                      <c:pt idx="446">
                        <c:v>446</c:v>
                      </c:pt>
                      <c:pt idx="447">
                        <c:v>447</c:v>
                      </c:pt>
                      <c:pt idx="448">
                        <c:v>448</c:v>
                      </c:pt>
                      <c:pt idx="449">
                        <c:v>449</c:v>
                      </c:pt>
                      <c:pt idx="450">
                        <c:v>450</c:v>
                      </c:pt>
                      <c:pt idx="451">
                        <c:v>451</c:v>
                      </c:pt>
                      <c:pt idx="452">
                        <c:v>452</c:v>
                      </c:pt>
                      <c:pt idx="453">
                        <c:v>453</c:v>
                      </c:pt>
                      <c:pt idx="454">
                        <c:v>454</c:v>
                      </c:pt>
                      <c:pt idx="455">
                        <c:v>455</c:v>
                      </c:pt>
                      <c:pt idx="456">
                        <c:v>456</c:v>
                      </c:pt>
                      <c:pt idx="457">
                        <c:v>457</c:v>
                      </c:pt>
                      <c:pt idx="458">
                        <c:v>458</c:v>
                      </c:pt>
                      <c:pt idx="459">
                        <c:v>459</c:v>
                      </c:pt>
                      <c:pt idx="460">
                        <c:v>460</c:v>
                      </c:pt>
                      <c:pt idx="461">
                        <c:v>461</c:v>
                      </c:pt>
                      <c:pt idx="462">
                        <c:v>462</c:v>
                      </c:pt>
                      <c:pt idx="463">
                        <c:v>463</c:v>
                      </c:pt>
                      <c:pt idx="464">
                        <c:v>464</c:v>
                      </c:pt>
                      <c:pt idx="465">
                        <c:v>465</c:v>
                      </c:pt>
                      <c:pt idx="466">
                        <c:v>466</c:v>
                      </c:pt>
                      <c:pt idx="467">
                        <c:v>467</c:v>
                      </c:pt>
                      <c:pt idx="468">
                        <c:v>468</c:v>
                      </c:pt>
                      <c:pt idx="469">
                        <c:v>469</c:v>
                      </c:pt>
                      <c:pt idx="470">
                        <c:v>470</c:v>
                      </c:pt>
                      <c:pt idx="471">
                        <c:v>471</c:v>
                      </c:pt>
                      <c:pt idx="472">
                        <c:v>472</c:v>
                      </c:pt>
                      <c:pt idx="473">
                        <c:v>473</c:v>
                      </c:pt>
                      <c:pt idx="474">
                        <c:v>474</c:v>
                      </c:pt>
                      <c:pt idx="475">
                        <c:v>475</c:v>
                      </c:pt>
                      <c:pt idx="476">
                        <c:v>476</c:v>
                      </c:pt>
                      <c:pt idx="477">
                        <c:v>477</c:v>
                      </c:pt>
                      <c:pt idx="478">
                        <c:v>478</c:v>
                      </c:pt>
                      <c:pt idx="479">
                        <c:v>479</c:v>
                      </c:pt>
                      <c:pt idx="480">
                        <c:v>480</c:v>
                      </c:pt>
                      <c:pt idx="481">
                        <c:v>481</c:v>
                      </c:pt>
                      <c:pt idx="482">
                        <c:v>482</c:v>
                      </c:pt>
                      <c:pt idx="483">
                        <c:v>483</c:v>
                      </c:pt>
                      <c:pt idx="484">
                        <c:v>484</c:v>
                      </c:pt>
                      <c:pt idx="485">
                        <c:v>485</c:v>
                      </c:pt>
                      <c:pt idx="486">
                        <c:v>486</c:v>
                      </c:pt>
                      <c:pt idx="487">
                        <c:v>487</c:v>
                      </c:pt>
                      <c:pt idx="488">
                        <c:v>488</c:v>
                      </c:pt>
                      <c:pt idx="489">
                        <c:v>489</c:v>
                      </c:pt>
                      <c:pt idx="490">
                        <c:v>490</c:v>
                      </c:pt>
                      <c:pt idx="491">
                        <c:v>491</c:v>
                      </c:pt>
                      <c:pt idx="492">
                        <c:v>492</c:v>
                      </c:pt>
                      <c:pt idx="493">
                        <c:v>493</c:v>
                      </c:pt>
                      <c:pt idx="494">
                        <c:v>494</c:v>
                      </c:pt>
                      <c:pt idx="495">
                        <c:v>495</c:v>
                      </c:pt>
                      <c:pt idx="496">
                        <c:v>496</c:v>
                      </c:pt>
                      <c:pt idx="497">
                        <c:v>497</c:v>
                      </c:pt>
                      <c:pt idx="498">
                        <c:v>498</c:v>
                      </c:pt>
                      <c:pt idx="499">
                        <c:v>499</c:v>
                      </c:pt>
                      <c:pt idx="500">
                        <c:v>500</c:v>
                      </c:pt>
                      <c:pt idx="501">
                        <c:v>501</c:v>
                      </c:pt>
                      <c:pt idx="502">
                        <c:v>502</c:v>
                      </c:pt>
                      <c:pt idx="503">
                        <c:v>503</c:v>
                      </c:pt>
                      <c:pt idx="504">
                        <c:v>504</c:v>
                      </c:pt>
                      <c:pt idx="505">
                        <c:v>505</c:v>
                      </c:pt>
                      <c:pt idx="506">
                        <c:v>506</c:v>
                      </c:pt>
                      <c:pt idx="507">
                        <c:v>507</c:v>
                      </c:pt>
                      <c:pt idx="508">
                        <c:v>508</c:v>
                      </c:pt>
                      <c:pt idx="509">
                        <c:v>509</c:v>
                      </c:pt>
                      <c:pt idx="510">
                        <c:v>510</c:v>
                      </c:pt>
                      <c:pt idx="511">
                        <c:v>511</c:v>
                      </c:pt>
                      <c:pt idx="512">
                        <c:v>512</c:v>
                      </c:pt>
                      <c:pt idx="513">
                        <c:v>513</c:v>
                      </c:pt>
                      <c:pt idx="514">
                        <c:v>514</c:v>
                      </c:pt>
                      <c:pt idx="515">
                        <c:v>515</c:v>
                      </c:pt>
                      <c:pt idx="516">
                        <c:v>516</c:v>
                      </c:pt>
                      <c:pt idx="517">
                        <c:v>517</c:v>
                      </c:pt>
                      <c:pt idx="518">
                        <c:v>518</c:v>
                      </c:pt>
                      <c:pt idx="519">
                        <c:v>519</c:v>
                      </c:pt>
                      <c:pt idx="520">
                        <c:v>520</c:v>
                      </c:pt>
                      <c:pt idx="521">
                        <c:v>521</c:v>
                      </c:pt>
                      <c:pt idx="522">
                        <c:v>522</c:v>
                      </c:pt>
                      <c:pt idx="523">
                        <c:v>523</c:v>
                      </c:pt>
                      <c:pt idx="524">
                        <c:v>524</c:v>
                      </c:pt>
                      <c:pt idx="525">
                        <c:v>525</c:v>
                      </c:pt>
                      <c:pt idx="526">
                        <c:v>526</c:v>
                      </c:pt>
                      <c:pt idx="527">
                        <c:v>527</c:v>
                      </c:pt>
                      <c:pt idx="528">
                        <c:v>528</c:v>
                      </c:pt>
                      <c:pt idx="529">
                        <c:v>529</c:v>
                      </c:pt>
                      <c:pt idx="530">
                        <c:v>530</c:v>
                      </c:pt>
                      <c:pt idx="531">
                        <c:v>531</c:v>
                      </c:pt>
                      <c:pt idx="532">
                        <c:v>532</c:v>
                      </c:pt>
                      <c:pt idx="533">
                        <c:v>533</c:v>
                      </c:pt>
                      <c:pt idx="534">
                        <c:v>534</c:v>
                      </c:pt>
                      <c:pt idx="535">
                        <c:v>535</c:v>
                      </c:pt>
                      <c:pt idx="536">
                        <c:v>536</c:v>
                      </c:pt>
                      <c:pt idx="537">
                        <c:v>537</c:v>
                      </c:pt>
                      <c:pt idx="538">
                        <c:v>538</c:v>
                      </c:pt>
                      <c:pt idx="539">
                        <c:v>539</c:v>
                      </c:pt>
                      <c:pt idx="540">
                        <c:v>540</c:v>
                      </c:pt>
                      <c:pt idx="541">
                        <c:v>541</c:v>
                      </c:pt>
                      <c:pt idx="542">
                        <c:v>542</c:v>
                      </c:pt>
                      <c:pt idx="543">
                        <c:v>543</c:v>
                      </c:pt>
                      <c:pt idx="544">
                        <c:v>544</c:v>
                      </c:pt>
                      <c:pt idx="545">
                        <c:v>545</c:v>
                      </c:pt>
                      <c:pt idx="546">
                        <c:v>546</c:v>
                      </c:pt>
                      <c:pt idx="547">
                        <c:v>547</c:v>
                      </c:pt>
                      <c:pt idx="548">
                        <c:v>548</c:v>
                      </c:pt>
                      <c:pt idx="549">
                        <c:v>549</c:v>
                      </c:pt>
                      <c:pt idx="550">
                        <c:v>550</c:v>
                      </c:pt>
                      <c:pt idx="551">
                        <c:v>551</c:v>
                      </c:pt>
                      <c:pt idx="552">
                        <c:v>552</c:v>
                      </c:pt>
                      <c:pt idx="553">
                        <c:v>553</c:v>
                      </c:pt>
                      <c:pt idx="554">
                        <c:v>554</c:v>
                      </c:pt>
                      <c:pt idx="555">
                        <c:v>555</c:v>
                      </c:pt>
                      <c:pt idx="556">
                        <c:v>556</c:v>
                      </c:pt>
                      <c:pt idx="557">
                        <c:v>557</c:v>
                      </c:pt>
                      <c:pt idx="558">
                        <c:v>558</c:v>
                      </c:pt>
                      <c:pt idx="559">
                        <c:v>559</c:v>
                      </c:pt>
                      <c:pt idx="560">
                        <c:v>560</c:v>
                      </c:pt>
                      <c:pt idx="561">
                        <c:v>561</c:v>
                      </c:pt>
                      <c:pt idx="562">
                        <c:v>562</c:v>
                      </c:pt>
                      <c:pt idx="563">
                        <c:v>563</c:v>
                      </c:pt>
                      <c:pt idx="564">
                        <c:v>564</c:v>
                      </c:pt>
                      <c:pt idx="565">
                        <c:v>565</c:v>
                      </c:pt>
                      <c:pt idx="566">
                        <c:v>566</c:v>
                      </c:pt>
                      <c:pt idx="567">
                        <c:v>567</c:v>
                      </c:pt>
                      <c:pt idx="568">
                        <c:v>568</c:v>
                      </c:pt>
                      <c:pt idx="569">
                        <c:v>569</c:v>
                      </c:pt>
                      <c:pt idx="570">
                        <c:v>570</c:v>
                      </c:pt>
                      <c:pt idx="571">
                        <c:v>571</c:v>
                      </c:pt>
                      <c:pt idx="572">
                        <c:v>572</c:v>
                      </c:pt>
                      <c:pt idx="573">
                        <c:v>573</c:v>
                      </c:pt>
                      <c:pt idx="574">
                        <c:v>574</c:v>
                      </c:pt>
                      <c:pt idx="575">
                        <c:v>575</c:v>
                      </c:pt>
                      <c:pt idx="576">
                        <c:v>576</c:v>
                      </c:pt>
                      <c:pt idx="577">
                        <c:v>577</c:v>
                      </c:pt>
                      <c:pt idx="578">
                        <c:v>578</c:v>
                      </c:pt>
                      <c:pt idx="579">
                        <c:v>579</c:v>
                      </c:pt>
                      <c:pt idx="580">
                        <c:v>580</c:v>
                      </c:pt>
                      <c:pt idx="581">
                        <c:v>581</c:v>
                      </c:pt>
                      <c:pt idx="582">
                        <c:v>582</c:v>
                      </c:pt>
                      <c:pt idx="583">
                        <c:v>583</c:v>
                      </c:pt>
                      <c:pt idx="584">
                        <c:v>584</c:v>
                      </c:pt>
                      <c:pt idx="585">
                        <c:v>585</c:v>
                      </c:pt>
                      <c:pt idx="586">
                        <c:v>586</c:v>
                      </c:pt>
                      <c:pt idx="587">
                        <c:v>587</c:v>
                      </c:pt>
                      <c:pt idx="588">
                        <c:v>588</c:v>
                      </c:pt>
                      <c:pt idx="589">
                        <c:v>589</c:v>
                      </c:pt>
                      <c:pt idx="590">
                        <c:v>590</c:v>
                      </c:pt>
                      <c:pt idx="591">
                        <c:v>591</c:v>
                      </c:pt>
                      <c:pt idx="592">
                        <c:v>592</c:v>
                      </c:pt>
                      <c:pt idx="593">
                        <c:v>593</c:v>
                      </c:pt>
                      <c:pt idx="594">
                        <c:v>594</c:v>
                      </c:pt>
                      <c:pt idx="595">
                        <c:v>595</c:v>
                      </c:pt>
                      <c:pt idx="596">
                        <c:v>596</c:v>
                      </c:pt>
                      <c:pt idx="597">
                        <c:v>597</c:v>
                      </c:pt>
                      <c:pt idx="598">
                        <c:v>598</c:v>
                      </c:pt>
                      <c:pt idx="599">
                        <c:v>599</c:v>
                      </c:pt>
                      <c:pt idx="600">
                        <c:v>600</c:v>
                      </c:pt>
                      <c:pt idx="601">
                        <c:v>601</c:v>
                      </c:pt>
                      <c:pt idx="602">
                        <c:v>602</c:v>
                      </c:pt>
                      <c:pt idx="603">
                        <c:v>603</c:v>
                      </c:pt>
                      <c:pt idx="604">
                        <c:v>604</c:v>
                      </c:pt>
                      <c:pt idx="605">
                        <c:v>605</c:v>
                      </c:pt>
                      <c:pt idx="606">
                        <c:v>606</c:v>
                      </c:pt>
                      <c:pt idx="607">
                        <c:v>607</c:v>
                      </c:pt>
                      <c:pt idx="608">
                        <c:v>608</c:v>
                      </c:pt>
                      <c:pt idx="609">
                        <c:v>609</c:v>
                      </c:pt>
                      <c:pt idx="610">
                        <c:v>610</c:v>
                      </c:pt>
                      <c:pt idx="611">
                        <c:v>611</c:v>
                      </c:pt>
                      <c:pt idx="612">
                        <c:v>612</c:v>
                      </c:pt>
                      <c:pt idx="613">
                        <c:v>613</c:v>
                      </c:pt>
                      <c:pt idx="614">
                        <c:v>614</c:v>
                      </c:pt>
                      <c:pt idx="615">
                        <c:v>615</c:v>
                      </c:pt>
                      <c:pt idx="616">
                        <c:v>616</c:v>
                      </c:pt>
                      <c:pt idx="617">
                        <c:v>617</c:v>
                      </c:pt>
                      <c:pt idx="618">
                        <c:v>618</c:v>
                      </c:pt>
                      <c:pt idx="619">
                        <c:v>619</c:v>
                      </c:pt>
                      <c:pt idx="620">
                        <c:v>620</c:v>
                      </c:pt>
                      <c:pt idx="621">
                        <c:v>621</c:v>
                      </c:pt>
                      <c:pt idx="622">
                        <c:v>622</c:v>
                      </c:pt>
                      <c:pt idx="623">
                        <c:v>623</c:v>
                      </c:pt>
                      <c:pt idx="624">
                        <c:v>624</c:v>
                      </c:pt>
                      <c:pt idx="625">
                        <c:v>625</c:v>
                      </c:pt>
                      <c:pt idx="626">
                        <c:v>626</c:v>
                      </c:pt>
                      <c:pt idx="627">
                        <c:v>627</c:v>
                      </c:pt>
                      <c:pt idx="628">
                        <c:v>628</c:v>
                      </c:pt>
                      <c:pt idx="629">
                        <c:v>629</c:v>
                      </c:pt>
                      <c:pt idx="630">
                        <c:v>630</c:v>
                      </c:pt>
                      <c:pt idx="631">
                        <c:v>631</c:v>
                      </c:pt>
                      <c:pt idx="632">
                        <c:v>632</c:v>
                      </c:pt>
                      <c:pt idx="633">
                        <c:v>633</c:v>
                      </c:pt>
                      <c:pt idx="634">
                        <c:v>634</c:v>
                      </c:pt>
                      <c:pt idx="635">
                        <c:v>635</c:v>
                      </c:pt>
                      <c:pt idx="636">
                        <c:v>636</c:v>
                      </c:pt>
                      <c:pt idx="637">
                        <c:v>637</c:v>
                      </c:pt>
                      <c:pt idx="638">
                        <c:v>638</c:v>
                      </c:pt>
                      <c:pt idx="639">
                        <c:v>639</c:v>
                      </c:pt>
                      <c:pt idx="640">
                        <c:v>640</c:v>
                      </c:pt>
                      <c:pt idx="641">
                        <c:v>641</c:v>
                      </c:pt>
                      <c:pt idx="642">
                        <c:v>642</c:v>
                      </c:pt>
                      <c:pt idx="643">
                        <c:v>643</c:v>
                      </c:pt>
                      <c:pt idx="644">
                        <c:v>644</c:v>
                      </c:pt>
                      <c:pt idx="645">
                        <c:v>645</c:v>
                      </c:pt>
                      <c:pt idx="646">
                        <c:v>646</c:v>
                      </c:pt>
                      <c:pt idx="647">
                        <c:v>647</c:v>
                      </c:pt>
                      <c:pt idx="648">
                        <c:v>648</c:v>
                      </c:pt>
                      <c:pt idx="649">
                        <c:v>649</c:v>
                      </c:pt>
                      <c:pt idx="650">
                        <c:v>650</c:v>
                      </c:pt>
                      <c:pt idx="651">
                        <c:v>651</c:v>
                      </c:pt>
                      <c:pt idx="652">
                        <c:v>652</c:v>
                      </c:pt>
                      <c:pt idx="653">
                        <c:v>653</c:v>
                      </c:pt>
                      <c:pt idx="654">
                        <c:v>654</c:v>
                      </c:pt>
                      <c:pt idx="655">
                        <c:v>655</c:v>
                      </c:pt>
                      <c:pt idx="656">
                        <c:v>656</c:v>
                      </c:pt>
                      <c:pt idx="657">
                        <c:v>657</c:v>
                      </c:pt>
                      <c:pt idx="658">
                        <c:v>658</c:v>
                      </c:pt>
                      <c:pt idx="659">
                        <c:v>659</c:v>
                      </c:pt>
                      <c:pt idx="660">
                        <c:v>660</c:v>
                      </c:pt>
                      <c:pt idx="661">
                        <c:v>661</c:v>
                      </c:pt>
                      <c:pt idx="662">
                        <c:v>662</c:v>
                      </c:pt>
                      <c:pt idx="663">
                        <c:v>663</c:v>
                      </c:pt>
                      <c:pt idx="664">
                        <c:v>664</c:v>
                      </c:pt>
                      <c:pt idx="665">
                        <c:v>665</c:v>
                      </c:pt>
                      <c:pt idx="666">
                        <c:v>666</c:v>
                      </c:pt>
                      <c:pt idx="667">
                        <c:v>667</c:v>
                      </c:pt>
                      <c:pt idx="668">
                        <c:v>668</c:v>
                      </c:pt>
                      <c:pt idx="669">
                        <c:v>669</c:v>
                      </c:pt>
                      <c:pt idx="670">
                        <c:v>670</c:v>
                      </c:pt>
                      <c:pt idx="671">
                        <c:v>671</c:v>
                      </c:pt>
                      <c:pt idx="672">
                        <c:v>672</c:v>
                      </c:pt>
                      <c:pt idx="673">
                        <c:v>673</c:v>
                      </c:pt>
                      <c:pt idx="674">
                        <c:v>674</c:v>
                      </c:pt>
                      <c:pt idx="675">
                        <c:v>675</c:v>
                      </c:pt>
                      <c:pt idx="676">
                        <c:v>676</c:v>
                      </c:pt>
                      <c:pt idx="677">
                        <c:v>677</c:v>
                      </c:pt>
                      <c:pt idx="678">
                        <c:v>678</c:v>
                      </c:pt>
                      <c:pt idx="679">
                        <c:v>679</c:v>
                      </c:pt>
                      <c:pt idx="680">
                        <c:v>680</c:v>
                      </c:pt>
                      <c:pt idx="681">
                        <c:v>681</c:v>
                      </c:pt>
                      <c:pt idx="682">
                        <c:v>682</c:v>
                      </c:pt>
                      <c:pt idx="683">
                        <c:v>683</c:v>
                      </c:pt>
                      <c:pt idx="684">
                        <c:v>684</c:v>
                      </c:pt>
                      <c:pt idx="685">
                        <c:v>685</c:v>
                      </c:pt>
                      <c:pt idx="686">
                        <c:v>686</c:v>
                      </c:pt>
                      <c:pt idx="687">
                        <c:v>687</c:v>
                      </c:pt>
                      <c:pt idx="688">
                        <c:v>688</c:v>
                      </c:pt>
                      <c:pt idx="689">
                        <c:v>689</c:v>
                      </c:pt>
                      <c:pt idx="690">
                        <c:v>690</c:v>
                      </c:pt>
                      <c:pt idx="691">
                        <c:v>691</c:v>
                      </c:pt>
                      <c:pt idx="692">
                        <c:v>692</c:v>
                      </c:pt>
                      <c:pt idx="693">
                        <c:v>693</c:v>
                      </c:pt>
                      <c:pt idx="694">
                        <c:v>694</c:v>
                      </c:pt>
                      <c:pt idx="695">
                        <c:v>695</c:v>
                      </c:pt>
                      <c:pt idx="696">
                        <c:v>696</c:v>
                      </c:pt>
                      <c:pt idx="697">
                        <c:v>697</c:v>
                      </c:pt>
                      <c:pt idx="698">
                        <c:v>698</c:v>
                      </c:pt>
                      <c:pt idx="699">
                        <c:v>699</c:v>
                      </c:pt>
                      <c:pt idx="700">
                        <c:v>700</c:v>
                      </c:pt>
                      <c:pt idx="701">
                        <c:v>701</c:v>
                      </c:pt>
                      <c:pt idx="702">
                        <c:v>702</c:v>
                      </c:pt>
                      <c:pt idx="703">
                        <c:v>703</c:v>
                      </c:pt>
                      <c:pt idx="704">
                        <c:v>704</c:v>
                      </c:pt>
                      <c:pt idx="705">
                        <c:v>705</c:v>
                      </c:pt>
                      <c:pt idx="706">
                        <c:v>706</c:v>
                      </c:pt>
                      <c:pt idx="707">
                        <c:v>707</c:v>
                      </c:pt>
                      <c:pt idx="708">
                        <c:v>708</c:v>
                      </c:pt>
                      <c:pt idx="709">
                        <c:v>709</c:v>
                      </c:pt>
                      <c:pt idx="710">
                        <c:v>710</c:v>
                      </c:pt>
                      <c:pt idx="711">
                        <c:v>711</c:v>
                      </c:pt>
                      <c:pt idx="712">
                        <c:v>712</c:v>
                      </c:pt>
                      <c:pt idx="713">
                        <c:v>713</c:v>
                      </c:pt>
                      <c:pt idx="714">
                        <c:v>714</c:v>
                      </c:pt>
                      <c:pt idx="715">
                        <c:v>715</c:v>
                      </c:pt>
                      <c:pt idx="716">
                        <c:v>716</c:v>
                      </c:pt>
                      <c:pt idx="717">
                        <c:v>717</c:v>
                      </c:pt>
                      <c:pt idx="718">
                        <c:v>718</c:v>
                      </c:pt>
                      <c:pt idx="719">
                        <c:v>719</c:v>
                      </c:pt>
                      <c:pt idx="720">
                        <c:v>720</c:v>
                      </c:pt>
                      <c:pt idx="721">
                        <c:v>721</c:v>
                      </c:pt>
                      <c:pt idx="722">
                        <c:v>722</c:v>
                      </c:pt>
                      <c:pt idx="723">
                        <c:v>723</c:v>
                      </c:pt>
                      <c:pt idx="724">
                        <c:v>724</c:v>
                      </c:pt>
                      <c:pt idx="725">
                        <c:v>725</c:v>
                      </c:pt>
                      <c:pt idx="726">
                        <c:v>726</c:v>
                      </c:pt>
                      <c:pt idx="727">
                        <c:v>727</c:v>
                      </c:pt>
                      <c:pt idx="728">
                        <c:v>728</c:v>
                      </c:pt>
                      <c:pt idx="729">
                        <c:v>729</c:v>
                      </c:pt>
                      <c:pt idx="730">
                        <c:v>730</c:v>
                      </c:pt>
                      <c:pt idx="731">
                        <c:v>731</c:v>
                      </c:pt>
                      <c:pt idx="732">
                        <c:v>732</c:v>
                      </c:pt>
                      <c:pt idx="733">
                        <c:v>733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[1]latency_dist!$W$2:$W$735</c15:sqref>
                        </c15:formulaRef>
                      </c:ext>
                    </c:extLst>
                    <c:numCache>
                      <c:formatCode>General</c:formatCode>
                      <c:ptCount val="734"/>
                      <c:pt idx="0">
                        <c:v>0</c:v>
                      </c:pt>
                      <c:pt idx="1">
                        <c:v>0</c:v>
                      </c:pt>
                      <c:pt idx="2">
                        <c:v>9.9999999999999995E-7</c:v>
                      </c:pt>
                      <c:pt idx="3">
                        <c:v>9.9999999999999995E-7</c:v>
                      </c:pt>
                      <c:pt idx="4">
                        <c:v>9.9999999999999995E-7</c:v>
                      </c:pt>
                      <c:pt idx="5">
                        <c:v>1.9999999999999999E-6</c:v>
                      </c:pt>
                      <c:pt idx="6">
                        <c:v>1.9999999999999999E-6</c:v>
                      </c:pt>
                      <c:pt idx="7">
                        <c:v>1.9999999999999999E-6</c:v>
                      </c:pt>
                      <c:pt idx="8">
                        <c:v>1.9999999999999999E-6</c:v>
                      </c:pt>
                      <c:pt idx="9">
                        <c:v>3.0000000000000001E-6</c:v>
                      </c:pt>
                      <c:pt idx="10">
                        <c:v>3.9999999999999998E-6</c:v>
                      </c:pt>
                      <c:pt idx="11">
                        <c:v>6.9999999999999999E-6</c:v>
                      </c:pt>
                      <c:pt idx="12">
                        <c:v>9.0000000000000002E-6</c:v>
                      </c:pt>
                      <c:pt idx="13">
                        <c:v>9.0000000000000002E-6</c:v>
                      </c:pt>
                      <c:pt idx="14">
                        <c:v>1.2E-5</c:v>
                      </c:pt>
                      <c:pt idx="15">
                        <c:v>1.9000000000000001E-5</c:v>
                      </c:pt>
                      <c:pt idx="16">
                        <c:v>2.4000000000000001E-5</c:v>
                      </c:pt>
                      <c:pt idx="17">
                        <c:v>2.6999999999999999E-5</c:v>
                      </c:pt>
                      <c:pt idx="18">
                        <c:v>3.4999999999999997E-5</c:v>
                      </c:pt>
                      <c:pt idx="19">
                        <c:v>4.5000000000000003E-5</c:v>
                      </c:pt>
                      <c:pt idx="20">
                        <c:v>6.0999999999999999E-5</c:v>
                      </c:pt>
                      <c:pt idx="21">
                        <c:v>7.6000000000000004E-5</c:v>
                      </c:pt>
                      <c:pt idx="22">
                        <c:v>9.2999999999999997E-5</c:v>
                      </c:pt>
                      <c:pt idx="23">
                        <c:v>1.07E-4</c:v>
                      </c:pt>
                      <c:pt idx="24">
                        <c:v>1.2999999999999999E-4</c:v>
                      </c:pt>
                      <c:pt idx="25">
                        <c:v>1.6200000000000001E-4</c:v>
                      </c:pt>
                      <c:pt idx="26">
                        <c:v>2.1100000000000001E-4</c:v>
                      </c:pt>
                      <c:pt idx="27">
                        <c:v>2.5999999999999998E-4</c:v>
                      </c:pt>
                      <c:pt idx="28">
                        <c:v>3.1500000000000001E-4</c:v>
                      </c:pt>
                      <c:pt idx="29">
                        <c:v>3.57E-4</c:v>
                      </c:pt>
                      <c:pt idx="30">
                        <c:v>4.15E-4</c:v>
                      </c:pt>
                      <c:pt idx="31">
                        <c:v>4.84E-4</c:v>
                      </c:pt>
                      <c:pt idx="32">
                        <c:v>5.7200000000000003E-4</c:v>
                      </c:pt>
                      <c:pt idx="33">
                        <c:v>7.0100000000000002E-4</c:v>
                      </c:pt>
                      <c:pt idx="34">
                        <c:v>8.2100000000000001E-4</c:v>
                      </c:pt>
                      <c:pt idx="35">
                        <c:v>9.7799999999999992E-4</c:v>
                      </c:pt>
                      <c:pt idx="36">
                        <c:v>1.158E-3</c:v>
                      </c:pt>
                      <c:pt idx="37">
                        <c:v>1.361E-3</c:v>
                      </c:pt>
                      <c:pt idx="38">
                        <c:v>1.583E-3</c:v>
                      </c:pt>
                      <c:pt idx="39">
                        <c:v>1.8270000000000001E-3</c:v>
                      </c:pt>
                      <c:pt idx="40">
                        <c:v>2.1380000000000001E-3</c:v>
                      </c:pt>
                      <c:pt idx="41">
                        <c:v>2.4650000000000002E-3</c:v>
                      </c:pt>
                      <c:pt idx="42">
                        <c:v>2.823E-3</c:v>
                      </c:pt>
                      <c:pt idx="43">
                        <c:v>3.2139999999999998E-3</c:v>
                      </c:pt>
                      <c:pt idx="44">
                        <c:v>3.65E-3</c:v>
                      </c:pt>
                      <c:pt idx="45">
                        <c:v>4.1130000000000003E-3</c:v>
                      </c:pt>
                      <c:pt idx="46">
                        <c:v>4.6189999999999998E-3</c:v>
                      </c:pt>
                      <c:pt idx="47">
                        <c:v>5.1460000000000004E-3</c:v>
                      </c:pt>
                      <c:pt idx="48">
                        <c:v>5.6909999999999999E-3</c:v>
                      </c:pt>
                      <c:pt idx="49">
                        <c:v>6.2760000000000003E-3</c:v>
                      </c:pt>
                      <c:pt idx="50">
                        <c:v>6.9179999999999997E-3</c:v>
                      </c:pt>
                      <c:pt idx="51">
                        <c:v>7.6600000000000001E-3</c:v>
                      </c:pt>
                      <c:pt idx="52">
                        <c:v>8.3850000000000001E-3</c:v>
                      </c:pt>
                      <c:pt idx="53">
                        <c:v>9.1039999999999992E-3</c:v>
                      </c:pt>
                      <c:pt idx="54">
                        <c:v>9.8790000000000006E-3</c:v>
                      </c:pt>
                      <c:pt idx="55">
                        <c:v>1.068E-2</c:v>
                      </c:pt>
                      <c:pt idx="56">
                        <c:v>1.1533E-2</c:v>
                      </c:pt>
                      <c:pt idx="57">
                        <c:v>1.2407E-2</c:v>
                      </c:pt>
                      <c:pt idx="58">
                        <c:v>1.3289E-2</c:v>
                      </c:pt>
                      <c:pt idx="59">
                        <c:v>1.4197E-2</c:v>
                      </c:pt>
                      <c:pt idx="60">
                        <c:v>1.5195999999999999E-2</c:v>
                      </c:pt>
                      <c:pt idx="61">
                        <c:v>1.6178000000000001E-2</c:v>
                      </c:pt>
                      <c:pt idx="62">
                        <c:v>1.7201000000000001E-2</c:v>
                      </c:pt>
                      <c:pt idx="63">
                        <c:v>1.8280999999999999E-2</c:v>
                      </c:pt>
                      <c:pt idx="64">
                        <c:v>1.9334E-2</c:v>
                      </c:pt>
                      <c:pt idx="65">
                        <c:v>2.0407000000000002E-2</c:v>
                      </c:pt>
                      <c:pt idx="66">
                        <c:v>2.1467E-2</c:v>
                      </c:pt>
                      <c:pt idx="67">
                        <c:v>2.2540000000000001E-2</c:v>
                      </c:pt>
                      <c:pt idx="68">
                        <c:v>2.3677E-2</c:v>
                      </c:pt>
                      <c:pt idx="69">
                        <c:v>2.4738E-2</c:v>
                      </c:pt>
                      <c:pt idx="70">
                        <c:v>2.5902000000000001E-2</c:v>
                      </c:pt>
                      <c:pt idx="71">
                        <c:v>2.7038E-2</c:v>
                      </c:pt>
                      <c:pt idx="72">
                        <c:v>2.8184000000000001E-2</c:v>
                      </c:pt>
                      <c:pt idx="73">
                        <c:v>2.9411E-2</c:v>
                      </c:pt>
                      <c:pt idx="74">
                        <c:v>3.0461999999999999E-2</c:v>
                      </c:pt>
                      <c:pt idx="75">
                        <c:v>3.1570000000000001E-2</c:v>
                      </c:pt>
                      <c:pt idx="76">
                        <c:v>3.2712999999999999E-2</c:v>
                      </c:pt>
                      <c:pt idx="77">
                        <c:v>3.3883000000000003E-2</c:v>
                      </c:pt>
                      <c:pt idx="78">
                        <c:v>3.4984000000000001E-2</c:v>
                      </c:pt>
                      <c:pt idx="79">
                        <c:v>3.6137000000000002E-2</c:v>
                      </c:pt>
                      <c:pt idx="80">
                        <c:v>3.7290999999999998E-2</c:v>
                      </c:pt>
                      <c:pt idx="81">
                        <c:v>3.8396E-2</c:v>
                      </c:pt>
                      <c:pt idx="82">
                        <c:v>3.9552999999999998E-2</c:v>
                      </c:pt>
                      <c:pt idx="83">
                        <c:v>4.0725999999999998E-2</c:v>
                      </c:pt>
                      <c:pt idx="84">
                        <c:v>4.1815999999999999E-2</c:v>
                      </c:pt>
                      <c:pt idx="85">
                        <c:v>4.2955E-2</c:v>
                      </c:pt>
                      <c:pt idx="86">
                        <c:v>4.4048999999999998E-2</c:v>
                      </c:pt>
                      <c:pt idx="87">
                        <c:v>4.5129000000000002E-2</c:v>
                      </c:pt>
                      <c:pt idx="88">
                        <c:v>4.6190000000000002E-2</c:v>
                      </c:pt>
                      <c:pt idx="89">
                        <c:v>4.7213999999999999E-2</c:v>
                      </c:pt>
                      <c:pt idx="90">
                        <c:v>4.8363999999999997E-2</c:v>
                      </c:pt>
                      <c:pt idx="91">
                        <c:v>4.9410999999999997E-2</c:v>
                      </c:pt>
                      <c:pt idx="92">
                        <c:v>5.0485000000000002E-2</c:v>
                      </c:pt>
                      <c:pt idx="93">
                        <c:v>5.1582000000000003E-2</c:v>
                      </c:pt>
                      <c:pt idx="94">
                        <c:v>5.2610999999999998E-2</c:v>
                      </c:pt>
                      <c:pt idx="95">
                        <c:v>5.3631999999999999E-2</c:v>
                      </c:pt>
                      <c:pt idx="96">
                        <c:v>5.4643999999999998E-2</c:v>
                      </c:pt>
                      <c:pt idx="97">
                        <c:v>5.5607999999999998E-2</c:v>
                      </c:pt>
                      <c:pt idx="98">
                        <c:v>5.6606999999999998E-2</c:v>
                      </c:pt>
                      <c:pt idx="99">
                        <c:v>5.7648999999999999E-2</c:v>
                      </c:pt>
                      <c:pt idx="100">
                        <c:v>5.8646999999999998E-2</c:v>
                      </c:pt>
                      <c:pt idx="101">
                        <c:v>5.9637999999999997E-2</c:v>
                      </c:pt>
                      <c:pt idx="102">
                        <c:v>6.0638999999999998E-2</c:v>
                      </c:pt>
                      <c:pt idx="103">
                        <c:v>6.1617999999999999E-2</c:v>
                      </c:pt>
                      <c:pt idx="104">
                        <c:v>6.2622999999999998E-2</c:v>
                      </c:pt>
                      <c:pt idx="105">
                        <c:v>6.3589000000000007E-2</c:v>
                      </c:pt>
                      <c:pt idx="106">
                        <c:v>6.4544000000000004E-2</c:v>
                      </c:pt>
                      <c:pt idx="107">
                        <c:v>6.5417000000000003E-2</c:v>
                      </c:pt>
                      <c:pt idx="108">
                        <c:v>6.6341999999999998E-2</c:v>
                      </c:pt>
                      <c:pt idx="109">
                        <c:v>6.7269999999999996E-2</c:v>
                      </c:pt>
                      <c:pt idx="110">
                        <c:v>6.8210000000000007E-2</c:v>
                      </c:pt>
                      <c:pt idx="111">
                        <c:v>6.9121000000000002E-2</c:v>
                      </c:pt>
                      <c:pt idx="112">
                        <c:v>7.0021E-2</c:v>
                      </c:pt>
                      <c:pt idx="113">
                        <c:v>7.0939000000000002E-2</c:v>
                      </c:pt>
                      <c:pt idx="114">
                        <c:v>7.1862999999999996E-2</c:v>
                      </c:pt>
                      <c:pt idx="115">
                        <c:v>7.2825000000000001E-2</c:v>
                      </c:pt>
                      <c:pt idx="116">
                        <c:v>7.3674000000000003E-2</c:v>
                      </c:pt>
                      <c:pt idx="117">
                        <c:v>7.4511999999999995E-2</c:v>
                      </c:pt>
                      <c:pt idx="118">
                        <c:v>7.5417999999999999E-2</c:v>
                      </c:pt>
                      <c:pt idx="119">
                        <c:v>7.6271000000000005E-2</c:v>
                      </c:pt>
                      <c:pt idx="120">
                        <c:v>7.707E-2</c:v>
                      </c:pt>
                      <c:pt idx="121">
                        <c:v>7.7932000000000001E-2</c:v>
                      </c:pt>
                      <c:pt idx="122">
                        <c:v>7.8794000000000003E-2</c:v>
                      </c:pt>
                      <c:pt idx="123">
                        <c:v>7.9658999999999994E-2</c:v>
                      </c:pt>
                      <c:pt idx="124">
                        <c:v>8.0446000000000004E-2</c:v>
                      </c:pt>
                      <c:pt idx="125">
                        <c:v>8.1279000000000004E-2</c:v>
                      </c:pt>
                      <c:pt idx="126">
                        <c:v>8.208E-2</c:v>
                      </c:pt>
                      <c:pt idx="127">
                        <c:v>8.2849999999999993E-2</c:v>
                      </c:pt>
                      <c:pt idx="128">
                        <c:v>8.3602999999999997E-2</c:v>
                      </c:pt>
                      <c:pt idx="129">
                        <c:v>8.4411E-2</c:v>
                      </c:pt>
                      <c:pt idx="130">
                        <c:v>8.5200999999999999E-2</c:v>
                      </c:pt>
                      <c:pt idx="131">
                        <c:v>8.6000999999999994E-2</c:v>
                      </c:pt>
                      <c:pt idx="132">
                        <c:v>8.6804999999999993E-2</c:v>
                      </c:pt>
                      <c:pt idx="133">
                        <c:v>8.7575E-2</c:v>
                      </c:pt>
                      <c:pt idx="134">
                        <c:v>8.8332999999999995E-2</c:v>
                      </c:pt>
                      <c:pt idx="135">
                        <c:v>8.9065000000000005E-2</c:v>
                      </c:pt>
                      <c:pt idx="136">
                        <c:v>8.9797000000000002E-2</c:v>
                      </c:pt>
                      <c:pt idx="137">
                        <c:v>9.0531E-2</c:v>
                      </c:pt>
                      <c:pt idx="138">
                        <c:v>9.1243000000000005E-2</c:v>
                      </c:pt>
                      <c:pt idx="139">
                        <c:v>9.1916999999999999E-2</c:v>
                      </c:pt>
                      <c:pt idx="140">
                        <c:v>9.2647999999999994E-2</c:v>
                      </c:pt>
                      <c:pt idx="141">
                        <c:v>9.3338000000000004E-2</c:v>
                      </c:pt>
                      <c:pt idx="142">
                        <c:v>9.4020000000000006E-2</c:v>
                      </c:pt>
                      <c:pt idx="143">
                        <c:v>9.4726000000000005E-2</c:v>
                      </c:pt>
                      <c:pt idx="144">
                        <c:v>9.5432000000000003E-2</c:v>
                      </c:pt>
                      <c:pt idx="145">
                        <c:v>9.6151E-2</c:v>
                      </c:pt>
                      <c:pt idx="146">
                        <c:v>9.7207000000000002E-2</c:v>
                      </c:pt>
                      <c:pt idx="147">
                        <c:v>9.7937999999999997E-2</c:v>
                      </c:pt>
                      <c:pt idx="148">
                        <c:v>9.8666000000000004E-2</c:v>
                      </c:pt>
                      <c:pt idx="149">
                        <c:v>9.9339999999999998E-2</c:v>
                      </c:pt>
                      <c:pt idx="150">
                        <c:v>0.100026</c:v>
                      </c:pt>
                      <c:pt idx="151">
                        <c:v>0.100704</c:v>
                      </c:pt>
                      <c:pt idx="152">
                        <c:v>0.101424</c:v>
                      </c:pt>
                      <c:pt idx="153">
                        <c:v>0.102187</c:v>
                      </c:pt>
                      <c:pt idx="154">
                        <c:v>0.10298</c:v>
                      </c:pt>
                      <c:pt idx="155">
                        <c:v>0.10384699999999999</c:v>
                      </c:pt>
                      <c:pt idx="156">
                        <c:v>0.104907</c:v>
                      </c:pt>
                      <c:pt idx="157">
                        <c:v>0.10603700000000001</c:v>
                      </c:pt>
                      <c:pt idx="158">
                        <c:v>0.107129</c:v>
                      </c:pt>
                      <c:pt idx="159">
                        <c:v>0.108448</c:v>
                      </c:pt>
                      <c:pt idx="160">
                        <c:v>0.109626</c:v>
                      </c:pt>
                      <c:pt idx="161">
                        <c:v>0.110974</c:v>
                      </c:pt>
                      <c:pt idx="162">
                        <c:v>0.112276</c:v>
                      </c:pt>
                      <c:pt idx="163">
                        <c:v>0.11344799999999999</c:v>
                      </c:pt>
                      <c:pt idx="164">
                        <c:v>0.114671</c:v>
                      </c:pt>
                      <c:pt idx="165">
                        <c:v>0.11619500000000001</c:v>
                      </c:pt>
                      <c:pt idx="166">
                        <c:v>0.11804000000000001</c:v>
                      </c:pt>
                      <c:pt idx="167">
                        <c:v>0.12062199999999999</c:v>
                      </c:pt>
                      <c:pt idx="168">
                        <c:v>0.12402100000000001</c:v>
                      </c:pt>
                      <c:pt idx="169">
                        <c:v>0.12781200000000001</c:v>
                      </c:pt>
                      <c:pt idx="170">
                        <c:v>0.132135</c:v>
                      </c:pt>
                      <c:pt idx="171">
                        <c:v>0.137045</c:v>
                      </c:pt>
                      <c:pt idx="172">
                        <c:v>0.14237</c:v>
                      </c:pt>
                      <c:pt idx="173">
                        <c:v>0.14766099999999999</c:v>
                      </c:pt>
                      <c:pt idx="174">
                        <c:v>0.153475</c:v>
                      </c:pt>
                      <c:pt idx="175">
                        <c:v>0.15906000000000001</c:v>
                      </c:pt>
                      <c:pt idx="176">
                        <c:v>0.166209</c:v>
                      </c:pt>
                      <c:pt idx="177">
                        <c:v>0.17522799999999999</c:v>
                      </c:pt>
                      <c:pt idx="178">
                        <c:v>0.18657199999999999</c:v>
                      </c:pt>
                      <c:pt idx="179">
                        <c:v>0.19977700000000001</c:v>
                      </c:pt>
                      <c:pt idx="180">
                        <c:v>0.215139</c:v>
                      </c:pt>
                      <c:pt idx="181">
                        <c:v>0.231379</c:v>
                      </c:pt>
                      <c:pt idx="182">
                        <c:v>0.24968399999999999</c:v>
                      </c:pt>
                      <c:pt idx="183">
                        <c:v>0.26771499999999998</c:v>
                      </c:pt>
                      <c:pt idx="184">
                        <c:v>0.28575200000000001</c:v>
                      </c:pt>
                      <c:pt idx="185">
                        <c:v>0.30419800000000002</c:v>
                      </c:pt>
                      <c:pt idx="186">
                        <c:v>0.32395600000000002</c:v>
                      </c:pt>
                      <c:pt idx="187">
                        <c:v>0.34365899999999999</c:v>
                      </c:pt>
                      <c:pt idx="188">
                        <c:v>0.36389899999999997</c:v>
                      </c:pt>
                      <c:pt idx="189">
                        <c:v>0.38447599999999998</c:v>
                      </c:pt>
                      <c:pt idx="190">
                        <c:v>0.406136</c:v>
                      </c:pt>
                      <c:pt idx="191">
                        <c:v>0.428207</c:v>
                      </c:pt>
                      <c:pt idx="192">
                        <c:v>0.45128800000000002</c:v>
                      </c:pt>
                      <c:pt idx="193">
                        <c:v>0.47510599999999997</c:v>
                      </c:pt>
                      <c:pt idx="194">
                        <c:v>0.49969599999999997</c:v>
                      </c:pt>
                      <c:pt idx="195">
                        <c:v>0.52373700000000001</c:v>
                      </c:pt>
                      <c:pt idx="196">
                        <c:v>0.54843699999999995</c:v>
                      </c:pt>
                      <c:pt idx="197">
                        <c:v>0.57207200000000002</c:v>
                      </c:pt>
                      <c:pt idx="198">
                        <c:v>0.59461699999999995</c:v>
                      </c:pt>
                      <c:pt idx="199">
                        <c:v>0.61756800000000001</c:v>
                      </c:pt>
                      <c:pt idx="200">
                        <c:v>0.64035699999999995</c:v>
                      </c:pt>
                      <c:pt idx="201">
                        <c:v>0.66133699999999995</c:v>
                      </c:pt>
                      <c:pt idx="202">
                        <c:v>0.681288</c:v>
                      </c:pt>
                      <c:pt idx="203">
                        <c:v>0.70054000000000005</c:v>
                      </c:pt>
                      <c:pt idx="204">
                        <c:v>0.71889099999999995</c:v>
                      </c:pt>
                      <c:pt idx="205">
                        <c:v>0.73682700000000001</c:v>
                      </c:pt>
                      <c:pt idx="206">
                        <c:v>0.75375700000000001</c:v>
                      </c:pt>
                      <c:pt idx="207">
                        <c:v>0.76989099999999999</c:v>
                      </c:pt>
                      <c:pt idx="208">
                        <c:v>0.78553099999999998</c:v>
                      </c:pt>
                      <c:pt idx="209">
                        <c:v>0.80049899999999996</c:v>
                      </c:pt>
                      <c:pt idx="210">
                        <c:v>0.81368300000000005</c:v>
                      </c:pt>
                      <c:pt idx="211">
                        <c:v>0.82633400000000001</c:v>
                      </c:pt>
                      <c:pt idx="212">
                        <c:v>0.83930899999999997</c:v>
                      </c:pt>
                      <c:pt idx="213">
                        <c:v>0.85025399999999995</c:v>
                      </c:pt>
                      <c:pt idx="214">
                        <c:v>0.86020200000000002</c:v>
                      </c:pt>
                      <c:pt idx="215">
                        <c:v>0.87017699999999998</c:v>
                      </c:pt>
                      <c:pt idx="216">
                        <c:v>0.87914599999999998</c:v>
                      </c:pt>
                      <c:pt idx="217">
                        <c:v>0.88740399999999997</c:v>
                      </c:pt>
                      <c:pt idx="218">
                        <c:v>0.895038</c:v>
                      </c:pt>
                      <c:pt idx="219">
                        <c:v>0.90169900000000003</c:v>
                      </c:pt>
                      <c:pt idx="220">
                        <c:v>0.90783000000000003</c:v>
                      </c:pt>
                      <c:pt idx="221">
                        <c:v>0.91352199999999995</c:v>
                      </c:pt>
                      <c:pt idx="222">
                        <c:v>0.91869900000000004</c:v>
                      </c:pt>
                      <c:pt idx="223">
                        <c:v>0.92380700000000004</c:v>
                      </c:pt>
                      <c:pt idx="224">
                        <c:v>0.92854499999999995</c:v>
                      </c:pt>
                      <c:pt idx="225">
                        <c:v>0.93225599999999997</c:v>
                      </c:pt>
                      <c:pt idx="226">
                        <c:v>0.935948</c:v>
                      </c:pt>
                      <c:pt idx="227">
                        <c:v>0.93908400000000003</c:v>
                      </c:pt>
                      <c:pt idx="228">
                        <c:v>0.94251700000000005</c:v>
                      </c:pt>
                      <c:pt idx="229">
                        <c:v>0.94546399999999997</c:v>
                      </c:pt>
                      <c:pt idx="230">
                        <c:v>0.94810399999999995</c:v>
                      </c:pt>
                      <c:pt idx="231">
                        <c:v>0.95033900000000004</c:v>
                      </c:pt>
                      <c:pt idx="232">
                        <c:v>0.952407</c:v>
                      </c:pt>
                      <c:pt idx="233">
                        <c:v>0.95434399999999997</c:v>
                      </c:pt>
                      <c:pt idx="234">
                        <c:v>0.95604500000000003</c:v>
                      </c:pt>
                      <c:pt idx="235">
                        <c:v>0.95754300000000003</c:v>
                      </c:pt>
                      <c:pt idx="236">
                        <c:v>0.95903099999999997</c:v>
                      </c:pt>
                      <c:pt idx="237">
                        <c:v>0.96048500000000003</c:v>
                      </c:pt>
                      <c:pt idx="238">
                        <c:v>0.96166700000000005</c:v>
                      </c:pt>
                      <c:pt idx="239">
                        <c:v>0.96275699999999997</c:v>
                      </c:pt>
                      <c:pt idx="240">
                        <c:v>0.96382000000000001</c:v>
                      </c:pt>
                      <c:pt idx="241">
                        <c:v>0.96473399999999998</c:v>
                      </c:pt>
                      <c:pt idx="242">
                        <c:v>0.96558699999999997</c:v>
                      </c:pt>
                      <c:pt idx="243">
                        <c:v>0.96638299999999999</c:v>
                      </c:pt>
                      <c:pt idx="244">
                        <c:v>0.96712100000000001</c:v>
                      </c:pt>
                      <c:pt idx="245">
                        <c:v>0.96782900000000005</c:v>
                      </c:pt>
                      <c:pt idx="246">
                        <c:v>0.96846200000000005</c:v>
                      </c:pt>
                      <c:pt idx="247">
                        <c:v>0.96905699999999995</c:v>
                      </c:pt>
                      <c:pt idx="248">
                        <c:v>0.96966600000000003</c:v>
                      </c:pt>
                      <c:pt idx="249">
                        <c:v>0.97017600000000004</c:v>
                      </c:pt>
                      <c:pt idx="250">
                        <c:v>0.97064799999999996</c:v>
                      </c:pt>
                      <c:pt idx="251">
                        <c:v>0.97107699999999997</c:v>
                      </c:pt>
                      <c:pt idx="252">
                        <c:v>0.97143599999999997</c:v>
                      </c:pt>
                      <c:pt idx="253">
                        <c:v>0.97182100000000005</c:v>
                      </c:pt>
                      <c:pt idx="254">
                        <c:v>0.97223899999999996</c:v>
                      </c:pt>
                      <c:pt idx="255">
                        <c:v>0.97268500000000002</c:v>
                      </c:pt>
                      <c:pt idx="256">
                        <c:v>0.97308899999999998</c:v>
                      </c:pt>
                      <c:pt idx="257">
                        <c:v>0.97356299999999996</c:v>
                      </c:pt>
                      <c:pt idx="258">
                        <c:v>0.97393700000000005</c:v>
                      </c:pt>
                      <c:pt idx="259">
                        <c:v>0.97419699999999998</c:v>
                      </c:pt>
                      <c:pt idx="260">
                        <c:v>0.97449799999999998</c:v>
                      </c:pt>
                      <c:pt idx="261">
                        <c:v>0.97489400000000004</c:v>
                      </c:pt>
                      <c:pt idx="262">
                        <c:v>0.97531199999999996</c:v>
                      </c:pt>
                      <c:pt idx="263">
                        <c:v>0.97564300000000004</c:v>
                      </c:pt>
                      <c:pt idx="264">
                        <c:v>0.97599199999999997</c:v>
                      </c:pt>
                      <c:pt idx="265">
                        <c:v>0.97635700000000003</c:v>
                      </c:pt>
                      <c:pt idx="266">
                        <c:v>0.97683799999999998</c:v>
                      </c:pt>
                      <c:pt idx="267">
                        <c:v>0.97713899999999998</c:v>
                      </c:pt>
                      <c:pt idx="268">
                        <c:v>0.97745800000000005</c:v>
                      </c:pt>
                      <c:pt idx="269">
                        <c:v>0.97779199999999999</c:v>
                      </c:pt>
                      <c:pt idx="270">
                        <c:v>0.97812200000000005</c:v>
                      </c:pt>
                      <c:pt idx="271">
                        <c:v>0.97838899999999995</c:v>
                      </c:pt>
                      <c:pt idx="272">
                        <c:v>0.97877700000000001</c:v>
                      </c:pt>
                      <c:pt idx="273">
                        <c:v>0.97912299999999997</c:v>
                      </c:pt>
                      <c:pt idx="274">
                        <c:v>0.979541</c:v>
                      </c:pt>
                      <c:pt idx="275">
                        <c:v>0.97990299999999997</c:v>
                      </c:pt>
                      <c:pt idx="276">
                        <c:v>0.98030399999999995</c:v>
                      </c:pt>
                      <c:pt idx="277">
                        <c:v>0.98066799999999998</c:v>
                      </c:pt>
                      <c:pt idx="278">
                        <c:v>0.98104199999999997</c:v>
                      </c:pt>
                      <c:pt idx="279">
                        <c:v>0.981456</c:v>
                      </c:pt>
                      <c:pt idx="280">
                        <c:v>0.98172099999999995</c:v>
                      </c:pt>
                      <c:pt idx="281">
                        <c:v>0.98210699999999995</c:v>
                      </c:pt>
                      <c:pt idx="282">
                        <c:v>0.98257000000000005</c:v>
                      </c:pt>
                      <c:pt idx="283">
                        <c:v>0.98283900000000002</c:v>
                      </c:pt>
                      <c:pt idx="284">
                        <c:v>0.98318499999999998</c:v>
                      </c:pt>
                      <c:pt idx="285">
                        <c:v>0.98361200000000004</c:v>
                      </c:pt>
                      <c:pt idx="286">
                        <c:v>0.98397500000000004</c:v>
                      </c:pt>
                      <c:pt idx="287">
                        <c:v>0.98433499999999996</c:v>
                      </c:pt>
                      <c:pt idx="288">
                        <c:v>0.98479700000000003</c:v>
                      </c:pt>
                      <c:pt idx="289">
                        <c:v>0.98518600000000001</c:v>
                      </c:pt>
                      <c:pt idx="290">
                        <c:v>0.98561699999999997</c:v>
                      </c:pt>
                      <c:pt idx="291">
                        <c:v>0.98592100000000005</c:v>
                      </c:pt>
                      <c:pt idx="292">
                        <c:v>0.98625200000000002</c:v>
                      </c:pt>
                      <c:pt idx="293">
                        <c:v>0.98655700000000002</c:v>
                      </c:pt>
                      <c:pt idx="294">
                        <c:v>0.98693299999999995</c:v>
                      </c:pt>
                      <c:pt idx="295">
                        <c:v>0.98725700000000005</c:v>
                      </c:pt>
                      <c:pt idx="296">
                        <c:v>0.98763100000000004</c:v>
                      </c:pt>
                      <c:pt idx="297">
                        <c:v>0.98801399999999995</c:v>
                      </c:pt>
                      <c:pt idx="298">
                        <c:v>0.98832600000000004</c:v>
                      </c:pt>
                      <c:pt idx="299">
                        <c:v>0.98870899999999995</c:v>
                      </c:pt>
                      <c:pt idx="300">
                        <c:v>0.98903600000000003</c:v>
                      </c:pt>
                      <c:pt idx="301">
                        <c:v>0.98929900000000004</c:v>
                      </c:pt>
                      <c:pt idx="302">
                        <c:v>0.98960499999999996</c:v>
                      </c:pt>
                      <c:pt idx="303">
                        <c:v>0.98993100000000001</c:v>
                      </c:pt>
                      <c:pt idx="304">
                        <c:v>0.99032200000000004</c:v>
                      </c:pt>
                      <c:pt idx="305">
                        <c:v>0.99061399999999999</c:v>
                      </c:pt>
                      <c:pt idx="306">
                        <c:v>0.99099499999999996</c:v>
                      </c:pt>
                      <c:pt idx="307">
                        <c:v>0.99129199999999995</c:v>
                      </c:pt>
                      <c:pt idx="308">
                        <c:v>0.991622</c:v>
                      </c:pt>
                      <c:pt idx="309">
                        <c:v>0.99195</c:v>
                      </c:pt>
                      <c:pt idx="310">
                        <c:v>0.99229199999999995</c:v>
                      </c:pt>
                      <c:pt idx="311">
                        <c:v>0.99246100000000004</c:v>
                      </c:pt>
                      <c:pt idx="312">
                        <c:v>0.99276799999999998</c:v>
                      </c:pt>
                      <c:pt idx="313">
                        <c:v>0.99312400000000001</c:v>
                      </c:pt>
                      <c:pt idx="314">
                        <c:v>0.99333000000000005</c:v>
                      </c:pt>
                      <c:pt idx="315">
                        <c:v>0.99356500000000003</c:v>
                      </c:pt>
                      <c:pt idx="316">
                        <c:v>0.99380599999999997</c:v>
                      </c:pt>
                      <c:pt idx="317">
                        <c:v>0.994008</c:v>
                      </c:pt>
                      <c:pt idx="318">
                        <c:v>0.99422200000000005</c:v>
                      </c:pt>
                      <c:pt idx="319">
                        <c:v>0.99446400000000001</c:v>
                      </c:pt>
                      <c:pt idx="320">
                        <c:v>0.99467499999999998</c:v>
                      </c:pt>
                      <c:pt idx="321">
                        <c:v>0.99488200000000004</c:v>
                      </c:pt>
                      <c:pt idx="322">
                        <c:v>0.99502599999999997</c:v>
                      </c:pt>
                      <c:pt idx="323">
                        <c:v>0.99524699999999999</c:v>
                      </c:pt>
                      <c:pt idx="324">
                        <c:v>0.99541400000000002</c:v>
                      </c:pt>
                      <c:pt idx="325">
                        <c:v>0.99561100000000002</c:v>
                      </c:pt>
                      <c:pt idx="326">
                        <c:v>0.99576799999999999</c:v>
                      </c:pt>
                      <c:pt idx="327">
                        <c:v>0.99592700000000001</c:v>
                      </c:pt>
                      <c:pt idx="328">
                        <c:v>0.99609800000000004</c:v>
                      </c:pt>
                      <c:pt idx="329">
                        <c:v>0.99622100000000002</c:v>
                      </c:pt>
                      <c:pt idx="330">
                        <c:v>0.99635899999999999</c:v>
                      </c:pt>
                      <c:pt idx="331">
                        <c:v>0.99655800000000005</c:v>
                      </c:pt>
                      <c:pt idx="332">
                        <c:v>0.99671100000000001</c:v>
                      </c:pt>
                      <c:pt idx="333">
                        <c:v>0.99683200000000005</c:v>
                      </c:pt>
                      <c:pt idx="334">
                        <c:v>0.99694499999999997</c:v>
                      </c:pt>
                      <c:pt idx="335">
                        <c:v>0.99702400000000002</c:v>
                      </c:pt>
                      <c:pt idx="336">
                        <c:v>0.99711000000000005</c:v>
                      </c:pt>
                      <c:pt idx="337">
                        <c:v>0.997255</c:v>
                      </c:pt>
                      <c:pt idx="338">
                        <c:v>0.99738000000000004</c:v>
                      </c:pt>
                      <c:pt idx="339">
                        <c:v>0.99746000000000001</c:v>
                      </c:pt>
                      <c:pt idx="340">
                        <c:v>0.99757300000000004</c:v>
                      </c:pt>
                      <c:pt idx="341">
                        <c:v>0.99765499999999996</c:v>
                      </c:pt>
                      <c:pt idx="342">
                        <c:v>0.99773999999999996</c:v>
                      </c:pt>
                      <c:pt idx="343">
                        <c:v>0.99777400000000005</c:v>
                      </c:pt>
                      <c:pt idx="344">
                        <c:v>0.99786300000000006</c:v>
                      </c:pt>
                      <c:pt idx="345">
                        <c:v>0.99791200000000002</c:v>
                      </c:pt>
                      <c:pt idx="346">
                        <c:v>0.99796700000000005</c:v>
                      </c:pt>
                      <c:pt idx="347">
                        <c:v>0.998027</c:v>
                      </c:pt>
                      <c:pt idx="348">
                        <c:v>0.99809999999999999</c:v>
                      </c:pt>
                      <c:pt idx="349">
                        <c:v>0.99815799999999999</c:v>
                      </c:pt>
                      <c:pt idx="350">
                        <c:v>0.99822299999999997</c:v>
                      </c:pt>
                      <c:pt idx="351">
                        <c:v>0.99824900000000005</c:v>
                      </c:pt>
                      <c:pt idx="352">
                        <c:v>0.99834400000000001</c:v>
                      </c:pt>
                      <c:pt idx="353">
                        <c:v>0.99838000000000005</c:v>
                      </c:pt>
                      <c:pt idx="354">
                        <c:v>0.99845600000000001</c:v>
                      </c:pt>
                      <c:pt idx="355">
                        <c:v>0.99853000000000003</c:v>
                      </c:pt>
                      <c:pt idx="356">
                        <c:v>0.99857399999999996</c:v>
                      </c:pt>
                      <c:pt idx="357">
                        <c:v>0.99864399999999998</c:v>
                      </c:pt>
                      <c:pt idx="358">
                        <c:v>0.99868299999999999</c:v>
                      </c:pt>
                      <c:pt idx="359">
                        <c:v>0.99870199999999998</c:v>
                      </c:pt>
                      <c:pt idx="360">
                        <c:v>0.99874099999999999</c:v>
                      </c:pt>
                      <c:pt idx="361">
                        <c:v>0.99880500000000005</c:v>
                      </c:pt>
                      <c:pt idx="362">
                        <c:v>0.99882899999999997</c:v>
                      </c:pt>
                      <c:pt idx="363">
                        <c:v>0.99889799999999995</c:v>
                      </c:pt>
                      <c:pt idx="364">
                        <c:v>0.99890299999999999</c:v>
                      </c:pt>
                      <c:pt idx="365">
                        <c:v>0.99896300000000005</c:v>
                      </c:pt>
                      <c:pt idx="366">
                        <c:v>0.998977</c:v>
                      </c:pt>
                      <c:pt idx="367">
                        <c:v>0.99902199999999997</c:v>
                      </c:pt>
                      <c:pt idx="368">
                        <c:v>0.99904199999999999</c:v>
                      </c:pt>
                      <c:pt idx="369">
                        <c:v>0.999089</c:v>
                      </c:pt>
                      <c:pt idx="370">
                        <c:v>0.99910900000000002</c:v>
                      </c:pt>
                      <c:pt idx="371">
                        <c:v>0.99913200000000002</c:v>
                      </c:pt>
                      <c:pt idx="372">
                        <c:v>0.99916099999999997</c:v>
                      </c:pt>
                      <c:pt idx="373">
                        <c:v>0.99920200000000003</c:v>
                      </c:pt>
                      <c:pt idx="374">
                        <c:v>0.99923700000000004</c:v>
                      </c:pt>
                      <c:pt idx="375">
                        <c:v>0.99925200000000003</c:v>
                      </c:pt>
                      <c:pt idx="376">
                        <c:v>0.99926700000000002</c:v>
                      </c:pt>
                      <c:pt idx="377">
                        <c:v>0.99928300000000003</c:v>
                      </c:pt>
                      <c:pt idx="378">
                        <c:v>0.99929599999999996</c:v>
                      </c:pt>
                      <c:pt idx="379">
                        <c:v>0.99932699999999997</c:v>
                      </c:pt>
                      <c:pt idx="380">
                        <c:v>0.99935399999999996</c:v>
                      </c:pt>
                      <c:pt idx="381">
                        <c:v>0.99939800000000001</c:v>
                      </c:pt>
                      <c:pt idx="382">
                        <c:v>0.999448</c:v>
                      </c:pt>
                      <c:pt idx="383">
                        <c:v>0.99947200000000003</c:v>
                      </c:pt>
                      <c:pt idx="384">
                        <c:v>0.99952200000000002</c:v>
                      </c:pt>
                      <c:pt idx="385">
                        <c:v>0.99953099999999995</c:v>
                      </c:pt>
                      <c:pt idx="386">
                        <c:v>0.99953400000000003</c:v>
                      </c:pt>
                      <c:pt idx="387">
                        <c:v>0.99956</c:v>
                      </c:pt>
                      <c:pt idx="388">
                        <c:v>0.99959399999999998</c:v>
                      </c:pt>
                      <c:pt idx="389">
                        <c:v>0.99964799999999998</c:v>
                      </c:pt>
                      <c:pt idx="390">
                        <c:v>0.99966299999999997</c:v>
                      </c:pt>
                      <c:pt idx="391">
                        <c:v>0.99967799999999996</c:v>
                      </c:pt>
                      <c:pt idx="392">
                        <c:v>0.99967799999999996</c:v>
                      </c:pt>
                      <c:pt idx="393">
                        <c:v>0.99969799999999998</c:v>
                      </c:pt>
                      <c:pt idx="394">
                        <c:v>0.99971100000000002</c:v>
                      </c:pt>
                      <c:pt idx="395">
                        <c:v>0.99974099999999999</c:v>
                      </c:pt>
                      <c:pt idx="396">
                        <c:v>0.99976600000000004</c:v>
                      </c:pt>
                      <c:pt idx="397">
                        <c:v>0.99977800000000006</c:v>
                      </c:pt>
                      <c:pt idx="398">
                        <c:v>0.99980100000000005</c:v>
                      </c:pt>
                      <c:pt idx="399">
                        <c:v>0.99980199999999997</c:v>
                      </c:pt>
                      <c:pt idx="400">
                        <c:v>0.99980999999999998</c:v>
                      </c:pt>
                      <c:pt idx="401">
                        <c:v>0.99982899999999997</c:v>
                      </c:pt>
                      <c:pt idx="402">
                        <c:v>0.99983999999999995</c:v>
                      </c:pt>
                      <c:pt idx="403">
                        <c:v>0.99984700000000004</c:v>
                      </c:pt>
                      <c:pt idx="404">
                        <c:v>0.99984799999999996</c:v>
                      </c:pt>
                      <c:pt idx="405">
                        <c:v>0.99985900000000005</c:v>
                      </c:pt>
                      <c:pt idx="406">
                        <c:v>0.99985999999999997</c:v>
                      </c:pt>
                      <c:pt idx="407">
                        <c:v>0.99986200000000003</c:v>
                      </c:pt>
                      <c:pt idx="408">
                        <c:v>0.99986200000000003</c:v>
                      </c:pt>
                      <c:pt idx="409">
                        <c:v>0.99989600000000001</c:v>
                      </c:pt>
                      <c:pt idx="410">
                        <c:v>0.99989700000000004</c:v>
                      </c:pt>
                      <c:pt idx="411">
                        <c:v>0.99989899999999998</c:v>
                      </c:pt>
                      <c:pt idx="412">
                        <c:v>0.99990000000000001</c:v>
                      </c:pt>
                      <c:pt idx="413">
                        <c:v>0.99990400000000002</c:v>
                      </c:pt>
                      <c:pt idx="414">
                        <c:v>0.99990400000000002</c:v>
                      </c:pt>
                      <c:pt idx="415">
                        <c:v>0.99991099999999999</c:v>
                      </c:pt>
                      <c:pt idx="416">
                        <c:v>0.99991300000000005</c:v>
                      </c:pt>
                      <c:pt idx="417">
                        <c:v>0.99991300000000005</c:v>
                      </c:pt>
                      <c:pt idx="418">
                        <c:v>0.999915</c:v>
                      </c:pt>
                      <c:pt idx="419">
                        <c:v>0.99991600000000003</c:v>
                      </c:pt>
                      <c:pt idx="420">
                        <c:v>0.999942</c:v>
                      </c:pt>
                      <c:pt idx="421">
                        <c:v>0.999946</c:v>
                      </c:pt>
                      <c:pt idx="422">
                        <c:v>0.99994700000000003</c:v>
                      </c:pt>
                      <c:pt idx="423">
                        <c:v>0.99994700000000003</c:v>
                      </c:pt>
                      <c:pt idx="424">
                        <c:v>0.99994700000000003</c:v>
                      </c:pt>
                      <c:pt idx="425">
                        <c:v>0.99994799999999995</c:v>
                      </c:pt>
                      <c:pt idx="426">
                        <c:v>0.99994899999999998</c:v>
                      </c:pt>
                      <c:pt idx="427">
                        <c:v>0.99995500000000004</c:v>
                      </c:pt>
                      <c:pt idx="428">
                        <c:v>0.99995500000000004</c:v>
                      </c:pt>
                      <c:pt idx="429">
                        <c:v>0.99995500000000004</c:v>
                      </c:pt>
                      <c:pt idx="430">
                        <c:v>0.99996300000000005</c:v>
                      </c:pt>
                      <c:pt idx="431">
                        <c:v>0.99996399999999996</c:v>
                      </c:pt>
                      <c:pt idx="432">
                        <c:v>0.99997400000000003</c:v>
                      </c:pt>
                      <c:pt idx="433">
                        <c:v>0.99997400000000003</c:v>
                      </c:pt>
                      <c:pt idx="434">
                        <c:v>0.99997400000000003</c:v>
                      </c:pt>
                      <c:pt idx="435">
                        <c:v>0.99997499999999995</c:v>
                      </c:pt>
                      <c:pt idx="436">
                        <c:v>0.99997499999999995</c:v>
                      </c:pt>
                      <c:pt idx="437">
                        <c:v>0.99997499999999995</c:v>
                      </c:pt>
                      <c:pt idx="438">
                        <c:v>0.99997499999999995</c:v>
                      </c:pt>
                      <c:pt idx="439">
                        <c:v>0.99997499999999995</c:v>
                      </c:pt>
                      <c:pt idx="440">
                        <c:v>0.99997499999999995</c:v>
                      </c:pt>
                      <c:pt idx="441">
                        <c:v>0.99997499999999995</c:v>
                      </c:pt>
                      <c:pt idx="442">
                        <c:v>0.99997499999999995</c:v>
                      </c:pt>
                      <c:pt idx="443">
                        <c:v>0.99997999999999998</c:v>
                      </c:pt>
                      <c:pt idx="444">
                        <c:v>0.99998100000000001</c:v>
                      </c:pt>
                      <c:pt idx="445">
                        <c:v>0.99998200000000004</c:v>
                      </c:pt>
                      <c:pt idx="446">
                        <c:v>0.99998299999999996</c:v>
                      </c:pt>
                      <c:pt idx="447">
                        <c:v>0.99998299999999996</c:v>
                      </c:pt>
                      <c:pt idx="448">
                        <c:v>0.99998399999999998</c:v>
                      </c:pt>
                      <c:pt idx="449">
                        <c:v>0.99998399999999998</c:v>
                      </c:pt>
                      <c:pt idx="450">
                        <c:v>0.99998399999999998</c:v>
                      </c:pt>
                      <c:pt idx="451">
                        <c:v>0.99998399999999998</c:v>
                      </c:pt>
                      <c:pt idx="452">
                        <c:v>0.99998399999999998</c:v>
                      </c:pt>
                      <c:pt idx="453">
                        <c:v>0.99998399999999998</c:v>
                      </c:pt>
                      <c:pt idx="454">
                        <c:v>0.99998399999999998</c:v>
                      </c:pt>
                      <c:pt idx="455">
                        <c:v>0.99998500000000001</c:v>
                      </c:pt>
                      <c:pt idx="456">
                        <c:v>0.99998500000000001</c:v>
                      </c:pt>
                      <c:pt idx="457">
                        <c:v>0.99998500000000001</c:v>
                      </c:pt>
                      <c:pt idx="458">
                        <c:v>0.99998500000000001</c:v>
                      </c:pt>
                      <c:pt idx="459">
                        <c:v>0.99998600000000004</c:v>
                      </c:pt>
                      <c:pt idx="460">
                        <c:v>0.99998600000000004</c:v>
                      </c:pt>
                      <c:pt idx="461">
                        <c:v>0.99998600000000004</c:v>
                      </c:pt>
                      <c:pt idx="462">
                        <c:v>0.99998600000000004</c:v>
                      </c:pt>
                      <c:pt idx="463">
                        <c:v>0.99998600000000004</c:v>
                      </c:pt>
                      <c:pt idx="464">
                        <c:v>0.99999499999999997</c:v>
                      </c:pt>
                      <c:pt idx="465">
                        <c:v>0.99999499999999997</c:v>
                      </c:pt>
                      <c:pt idx="466">
                        <c:v>0.99999499999999997</c:v>
                      </c:pt>
                      <c:pt idx="467">
                        <c:v>0.99999499999999997</c:v>
                      </c:pt>
                      <c:pt idx="468">
                        <c:v>0.99999499999999997</c:v>
                      </c:pt>
                      <c:pt idx="469">
                        <c:v>0.99999499999999997</c:v>
                      </c:pt>
                      <c:pt idx="470">
                        <c:v>0.99999499999999997</c:v>
                      </c:pt>
                      <c:pt idx="471">
                        <c:v>0.99999499999999997</c:v>
                      </c:pt>
                      <c:pt idx="472">
                        <c:v>0.99999499999999997</c:v>
                      </c:pt>
                      <c:pt idx="473">
                        <c:v>0.99999499999999997</c:v>
                      </c:pt>
                      <c:pt idx="474">
                        <c:v>0.99999499999999997</c:v>
                      </c:pt>
                      <c:pt idx="475">
                        <c:v>0.99999499999999997</c:v>
                      </c:pt>
                      <c:pt idx="476">
                        <c:v>0.99999499999999997</c:v>
                      </c:pt>
                      <c:pt idx="477">
                        <c:v>0.99999499999999997</c:v>
                      </c:pt>
                      <c:pt idx="478">
                        <c:v>0.99999499999999997</c:v>
                      </c:pt>
                      <c:pt idx="479">
                        <c:v>0.99999499999999997</c:v>
                      </c:pt>
                      <c:pt idx="480">
                        <c:v>0.99999499999999997</c:v>
                      </c:pt>
                      <c:pt idx="481">
                        <c:v>0.99999499999999997</c:v>
                      </c:pt>
                      <c:pt idx="482">
                        <c:v>0.99999499999999997</c:v>
                      </c:pt>
                      <c:pt idx="483">
                        <c:v>0.99999499999999997</c:v>
                      </c:pt>
                      <c:pt idx="484">
                        <c:v>0.99999499999999997</c:v>
                      </c:pt>
                      <c:pt idx="485">
                        <c:v>0.99999499999999997</c:v>
                      </c:pt>
                      <c:pt idx="486">
                        <c:v>0.99999499999999997</c:v>
                      </c:pt>
                      <c:pt idx="487">
                        <c:v>0.99999499999999997</c:v>
                      </c:pt>
                      <c:pt idx="488">
                        <c:v>0.99999499999999997</c:v>
                      </c:pt>
                      <c:pt idx="489">
                        <c:v>0.99999499999999997</c:v>
                      </c:pt>
                      <c:pt idx="490">
                        <c:v>0.99999499999999997</c:v>
                      </c:pt>
                      <c:pt idx="491">
                        <c:v>0.99999499999999997</c:v>
                      </c:pt>
                      <c:pt idx="492">
                        <c:v>0.99999499999999997</c:v>
                      </c:pt>
                      <c:pt idx="493">
                        <c:v>0.99999499999999997</c:v>
                      </c:pt>
                      <c:pt idx="494">
                        <c:v>0.99999499999999997</c:v>
                      </c:pt>
                      <c:pt idx="495">
                        <c:v>0.99999499999999997</c:v>
                      </c:pt>
                      <c:pt idx="496">
                        <c:v>0.99999499999999997</c:v>
                      </c:pt>
                      <c:pt idx="497">
                        <c:v>0.99999499999999997</c:v>
                      </c:pt>
                      <c:pt idx="498">
                        <c:v>0.99999499999999997</c:v>
                      </c:pt>
                      <c:pt idx="499">
                        <c:v>0.99999499999999997</c:v>
                      </c:pt>
                      <c:pt idx="500">
                        <c:v>0.99999499999999997</c:v>
                      </c:pt>
                      <c:pt idx="501">
                        <c:v>0.99999499999999997</c:v>
                      </c:pt>
                      <c:pt idx="502">
                        <c:v>0.99999499999999997</c:v>
                      </c:pt>
                      <c:pt idx="503">
                        <c:v>0.99999499999999997</c:v>
                      </c:pt>
                      <c:pt idx="504">
                        <c:v>0.99999499999999997</c:v>
                      </c:pt>
                      <c:pt idx="505">
                        <c:v>0.99999499999999997</c:v>
                      </c:pt>
                      <c:pt idx="506">
                        <c:v>0.99999499999999997</c:v>
                      </c:pt>
                      <c:pt idx="507">
                        <c:v>0.99999499999999997</c:v>
                      </c:pt>
                      <c:pt idx="508">
                        <c:v>0.99999499999999997</c:v>
                      </c:pt>
                      <c:pt idx="509">
                        <c:v>0.99999499999999997</c:v>
                      </c:pt>
                      <c:pt idx="510">
                        <c:v>0.99999499999999997</c:v>
                      </c:pt>
                      <c:pt idx="511">
                        <c:v>0.99999499999999997</c:v>
                      </c:pt>
                      <c:pt idx="512">
                        <c:v>0.99999499999999997</c:v>
                      </c:pt>
                      <c:pt idx="513">
                        <c:v>0.99999499999999997</c:v>
                      </c:pt>
                      <c:pt idx="514">
                        <c:v>0.99999499999999997</c:v>
                      </c:pt>
                      <c:pt idx="515">
                        <c:v>0.99999499999999997</c:v>
                      </c:pt>
                      <c:pt idx="516">
                        <c:v>0.99999499999999997</c:v>
                      </c:pt>
                      <c:pt idx="517">
                        <c:v>0.99999499999999997</c:v>
                      </c:pt>
                      <c:pt idx="518">
                        <c:v>0.99999499999999997</c:v>
                      </c:pt>
                      <c:pt idx="519">
                        <c:v>0.99999499999999997</c:v>
                      </c:pt>
                      <c:pt idx="520">
                        <c:v>0.999996</c:v>
                      </c:pt>
                      <c:pt idx="521">
                        <c:v>0.999996</c:v>
                      </c:pt>
                      <c:pt idx="522">
                        <c:v>0.999996</c:v>
                      </c:pt>
                      <c:pt idx="523">
                        <c:v>0.999996</c:v>
                      </c:pt>
                      <c:pt idx="524">
                        <c:v>0.999996</c:v>
                      </c:pt>
                      <c:pt idx="525">
                        <c:v>0.999996</c:v>
                      </c:pt>
                      <c:pt idx="526">
                        <c:v>0.999996</c:v>
                      </c:pt>
                      <c:pt idx="527">
                        <c:v>0.999996</c:v>
                      </c:pt>
                      <c:pt idx="528">
                        <c:v>0.999996</c:v>
                      </c:pt>
                      <c:pt idx="529">
                        <c:v>0.999996</c:v>
                      </c:pt>
                      <c:pt idx="530">
                        <c:v>0.999996</c:v>
                      </c:pt>
                      <c:pt idx="531">
                        <c:v>0.999996</c:v>
                      </c:pt>
                      <c:pt idx="532">
                        <c:v>0.999996</c:v>
                      </c:pt>
                      <c:pt idx="533">
                        <c:v>1</c:v>
                      </c:pt>
                    </c:numCache>
                  </c:numRef>
                </c:yVal>
                <c:smooth val="1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99BD-4AB1-8B97-B99DF4BB61F8}"/>
                  </c:ext>
                </c:extLst>
              </c15:ser>
            </c15:filteredScatterSeries>
            <c15:filteredScatterSeries>
              <c15:ser>
                <c:idx val="5"/>
                <c:order val="5"/>
                <c:tx>
                  <c:v>  IDEAL</c:v>
                </c:tx>
                <c:spPr>
                  <a:ln w="7620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[1]latency_dist!$C$2:$C$1185</c15:sqref>
                        </c15:formulaRef>
                      </c:ext>
                    </c:extLst>
                    <c:numCache>
                      <c:formatCode>General</c:formatCode>
                      <c:ptCount val="1184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  <c:pt idx="21">
                        <c:v>21</c:v>
                      </c:pt>
                      <c:pt idx="22">
                        <c:v>22</c:v>
                      </c:pt>
                      <c:pt idx="23">
                        <c:v>23</c:v>
                      </c:pt>
                      <c:pt idx="24">
                        <c:v>24</c:v>
                      </c:pt>
                      <c:pt idx="25">
                        <c:v>25</c:v>
                      </c:pt>
                      <c:pt idx="26">
                        <c:v>26</c:v>
                      </c:pt>
                      <c:pt idx="27">
                        <c:v>27</c:v>
                      </c:pt>
                      <c:pt idx="28">
                        <c:v>28</c:v>
                      </c:pt>
                      <c:pt idx="29">
                        <c:v>29</c:v>
                      </c:pt>
                      <c:pt idx="30">
                        <c:v>30</c:v>
                      </c:pt>
                      <c:pt idx="31">
                        <c:v>31</c:v>
                      </c:pt>
                      <c:pt idx="32">
                        <c:v>32</c:v>
                      </c:pt>
                      <c:pt idx="33">
                        <c:v>33</c:v>
                      </c:pt>
                      <c:pt idx="34">
                        <c:v>34</c:v>
                      </c:pt>
                      <c:pt idx="35">
                        <c:v>35</c:v>
                      </c:pt>
                      <c:pt idx="36">
                        <c:v>36</c:v>
                      </c:pt>
                      <c:pt idx="37">
                        <c:v>37</c:v>
                      </c:pt>
                      <c:pt idx="38">
                        <c:v>38</c:v>
                      </c:pt>
                      <c:pt idx="39">
                        <c:v>39</c:v>
                      </c:pt>
                      <c:pt idx="40">
                        <c:v>40</c:v>
                      </c:pt>
                      <c:pt idx="41">
                        <c:v>41</c:v>
                      </c:pt>
                      <c:pt idx="42">
                        <c:v>42</c:v>
                      </c:pt>
                      <c:pt idx="43">
                        <c:v>43</c:v>
                      </c:pt>
                      <c:pt idx="44">
                        <c:v>44</c:v>
                      </c:pt>
                      <c:pt idx="45">
                        <c:v>45</c:v>
                      </c:pt>
                      <c:pt idx="46">
                        <c:v>46</c:v>
                      </c:pt>
                      <c:pt idx="47">
                        <c:v>47</c:v>
                      </c:pt>
                      <c:pt idx="48">
                        <c:v>48</c:v>
                      </c:pt>
                      <c:pt idx="49">
                        <c:v>49</c:v>
                      </c:pt>
                      <c:pt idx="50">
                        <c:v>50</c:v>
                      </c:pt>
                      <c:pt idx="51">
                        <c:v>51</c:v>
                      </c:pt>
                      <c:pt idx="52">
                        <c:v>52</c:v>
                      </c:pt>
                      <c:pt idx="53">
                        <c:v>53</c:v>
                      </c:pt>
                      <c:pt idx="54">
                        <c:v>54</c:v>
                      </c:pt>
                      <c:pt idx="55">
                        <c:v>55</c:v>
                      </c:pt>
                      <c:pt idx="56">
                        <c:v>56</c:v>
                      </c:pt>
                      <c:pt idx="57">
                        <c:v>57</c:v>
                      </c:pt>
                      <c:pt idx="58">
                        <c:v>58</c:v>
                      </c:pt>
                      <c:pt idx="59">
                        <c:v>59</c:v>
                      </c:pt>
                      <c:pt idx="60">
                        <c:v>60</c:v>
                      </c:pt>
                      <c:pt idx="61">
                        <c:v>61</c:v>
                      </c:pt>
                      <c:pt idx="62">
                        <c:v>62</c:v>
                      </c:pt>
                      <c:pt idx="63">
                        <c:v>63</c:v>
                      </c:pt>
                      <c:pt idx="64">
                        <c:v>64</c:v>
                      </c:pt>
                      <c:pt idx="65">
                        <c:v>65</c:v>
                      </c:pt>
                      <c:pt idx="66">
                        <c:v>66</c:v>
                      </c:pt>
                      <c:pt idx="67">
                        <c:v>67</c:v>
                      </c:pt>
                      <c:pt idx="68">
                        <c:v>68</c:v>
                      </c:pt>
                      <c:pt idx="69">
                        <c:v>69</c:v>
                      </c:pt>
                      <c:pt idx="70">
                        <c:v>70</c:v>
                      </c:pt>
                      <c:pt idx="71">
                        <c:v>71</c:v>
                      </c:pt>
                      <c:pt idx="72">
                        <c:v>72</c:v>
                      </c:pt>
                      <c:pt idx="73">
                        <c:v>73</c:v>
                      </c:pt>
                      <c:pt idx="74">
                        <c:v>74</c:v>
                      </c:pt>
                      <c:pt idx="75">
                        <c:v>75</c:v>
                      </c:pt>
                      <c:pt idx="76">
                        <c:v>76</c:v>
                      </c:pt>
                      <c:pt idx="77">
                        <c:v>77</c:v>
                      </c:pt>
                      <c:pt idx="78">
                        <c:v>78</c:v>
                      </c:pt>
                      <c:pt idx="79">
                        <c:v>79</c:v>
                      </c:pt>
                      <c:pt idx="80">
                        <c:v>80</c:v>
                      </c:pt>
                      <c:pt idx="81">
                        <c:v>81</c:v>
                      </c:pt>
                      <c:pt idx="82">
                        <c:v>82</c:v>
                      </c:pt>
                      <c:pt idx="83">
                        <c:v>83</c:v>
                      </c:pt>
                      <c:pt idx="84">
                        <c:v>84</c:v>
                      </c:pt>
                      <c:pt idx="85">
                        <c:v>85</c:v>
                      </c:pt>
                      <c:pt idx="86">
                        <c:v>86</c:v>
                      </c:pt>
                      <c:pt idx="87">
                        <c:v>87</c:v>
                      </c:pt>
                      <c:pt idx="88">
                        <c:v>88</c:v>
                      </c:pt>
                      <c:pt idx="89">
                        <c:v>89</c:v>
                      </c:pt>
                      <c:pt idx="90">
                        <c:v>90</c:v>
                      </c:pt>
                      <c:pt idx="91">
                        <c:v>91</c:v>
                      </c:pt>
                      <c:pt idx="92">
                        <c:v>92</c:v>
                      </c:pt>
                      <c:pt idx="93">
                        <c:v>93</c:v>
                      </c:pt>
                      <c:pt idx="94">
                        <c:v>94</c:v>
                      </c:pt>
                      <c:pt idx="95">
                        <c:v>95</c:v>
                      </c:pt>
                      <c:pt idx="96">
                        <c:v>96</c:v>
                      </c:pt>
                      <c:pt idx="97">
                        <c:v>97</c:v>
                      </c:pt>
                      <c:pt idx="98">
                        <c:v>98</c:v>
                      </c:pt>
                      <c:pt idx="99">
                        <c:v>99</c:v>
                      </c:pt>
                      <c:pt idx="100">
                        <c:v>100</c:v>
                      </c:pt>
                      <c:pt idx="101">
                        <c:v>101</c:v>
                      </c:pt>
                      <c:pt idx="102">
                        <c:v>102</c:v>
                      </c:pt>
                      <c:pt idx="103">
                        <c:v>103</c:v>
                      </c:pt>
                      <c:pt idx="104">
                        <c:v>104</c:v>
                      </c:pt>
                      <c:pt idx="105">
                        <c:v>105</c:v>
                      </c:pt>
                      <c:pt idx="106">
                        <c:v>106</c:v>
                      </c:pt>
                      <c:pt idx="107">
                        <c:v>107</c:v>
                      </c:pt>
                      <c:pt idx="108">
                        <c:v>108</c:v>
                      </c:pt>
                      <c:pt idx="109">
                        <c:v>109</c:v>
                      </c:pt>
                      <c:pt idx="110">
                        <c:v>110</c:v>
                      </c:pt>
                      <c:pt idx="111">
                        <c:v>111</c:v>
                      </c:pt>
                      <c:pt idx="112">
                        <c:v>112</c:v>
                      </c:pt>
                      <c:pt idx="113">
                        <c:v>113</c:v>
                      </c:pt>
                      <c:pt idx="114">
                        <c:v>114</c:v>
                      </c:pt>
                      <c:pt idx="115">
                        <c:v>115</c:v>
                      </c:pt>
                      <c:pt idx="116">
                        <c:v>116</c:v>
                      </c:pt>
                      <c:pt idx="117">
                        <c:v>117</c:v>
                      </c:pt>
                      <c:pt idx="118">
                        <c:v>118</c:v>
                      </c:pt>
                      <c:pt idx="119">
                        <c:v>119</c:v>
                      </c:pt>
                      <c:pt idx="120">
                        <c:v>120</c:v>
                      </c:pt>
                      <c:pt idx="121">
                        <c:v>121</c:v>
                      </c:pt>
                      <c:pt idx="122">
                        <c:v>122</c:v>
                      </c:pt>
                      <c:pt idx="123">
                        <c:v>123</c:v>
                      </c:pt>
                      <c:pt idx="124">
                        <c:v>124</c:v>
                      </c:pt>
                      <c:pt idx="125">
                        <c:v>125</c:v>
                      </c:pt>
                      <c:pt idx="126">
                        <c:v>126</c:v>
                      </c:pt>
                      <c:pt idx="127">
                        <c:v>127</c:v>
                      </c:pt>
                      <c:pt idx="128">
                        <c:v>128</c:v>
                      </c:pt>
                      <c:pt idx="129">
                        <c:v>129</c:v>
                      </c:pt>
                      <c:pt idx="130">
                        <c:v>130</c:v>
                      </c:pt>
                      <c:pt idx="131">
                        <c:v>131</c:v>
                      </c:pt>
                      <c:pt idx="132">
                        <c:v>132</c:v>
                      </c:pt>
                      <c:pt idx="133">
                        <c:v>133</c:v>
                      </c:pt>
                      <c:pt idx="134">
                        <c:v>134</c:v>
                      </c:pt>
                      <c:pt idx="135">
                        <c:v>135</c:v>
                      </c:pt>
                      <c:pt idx="136">
                        <c:v>136</c:v>
                      </c:pt>
                      <c:pt idx="137">
                        <c:v>137</c:v>
                      </c:pt>
                      <c:pt idx="138">
                        <c:v>138</c:v>
                      </c:pt>
                      <c:pt idx="139">
                        <c:v>139</c:v>
                      </c:pt>
                      <c:pt idx="140">
                        <c:v>140</c:v>
                      </c:pt>
                      <c:pt idx="141">
                        <c:v>141</c:v>
                      </c:pt>
                      <c:pt idx="142">
                        <c:v>142</c:v>
                      </c:pt>
                      <c:pt idx="143">
                        <c:v>143</c:v>
                      </c:pt>
                      <c:pt idx="144">
                        <c:v>144</c:v>
                      </c:pt>
                      <c:pt idx="145">
                        <c:v>145</c:v>
                      </c:pt>
                      <c:pt idx="146">
                        <c:v>146</c:v>
                      </c:pt>
                      <c:pt idx="147">
                        <c:v>147</c:v>
                      </c:pt>
                      <c:pt idx="148">
                        <c:v>148</c:v>
                      </c:pt>
                      <c:pt idx="149">
                        <c:v>149</c:v>
                      </c:pt>
                      <c:pt idx="150">
                        <c:v>150</c:v>
                      </c:pt>
                      <c:pt idx="151">
                        <c:v>151</c:v>
                      </c:pt>
                      <c:pt idx="152">
                        <c:v>152</c:v>
                      </c:pt>
                      <c:pt idx="153">
                        <c:v>153</c:v>
                      </c:pt>
                      <c:pt idx="154">
                        <c:v>154</c:v>
                      </c:pt>
                      <c:pt idx="155">
                        <c:v>155</c:v>
                      </c:pt>
                      <c:pt idx="156">
                        <c:v>156</c:v>
                      </c:pt>
                      <c:pt idx="157">
                        <c:v>157</c:v>
                      </c:pt>
                      <c:pt idx="158">
                        <c:v>158</c:v>
                      </c:pt>
                      <c:pt idx="159">
                        <c:v>159</c:v>
                      </c:pt>
                      <c:pt idx="160">
                        <c:v>160</c:v>
                      </c:pt>
                      <c:pt idx="161">
                        <c:v>161</c:v>
                      </c:pt>
                      <c:pt idx="162">
                        <c:v>162</c:v>
                      </c:pt>
                      <c:pt idx="163">
                        <c:v>163</c:v>
                      </c:pt>
                      <c:pt idx="164">
                        <c:v>164</c:v>
                      </c:pt>
                      <c:pt idx="165">
                        <c:v>165</c:v>
                      </c:pt>
                      <c:pt idx="166">
                        <c:v>166</c:v>
                      </c:pt>
                      <c:pt idx="167">
                        <c:v>167</c:v>
                      </c:pt>
                      <c:pt idx="168">
                        <c:v>168</c:v>
                      </c:pt>
                      <c:pt idx="169">
                        <c:v>169</c:v>
                      </c:pt>
                      <c:pt idx="170">
                        <c:v>170</c:v>
                      </c:pt>
                      <c:pt idx="171">
                        <c:v>171</c:v>
                      </c:pt>
                      <c:pt idx="172">
                        <c:v>172</c:v>
                      </c:pt>
                      <c:pt idx="173">
                        <c:v>173</c:v>
                      </c:pt>
                      <c:pt idx="174">
                        <c:v>174</c:v>
                      </c:pt>
                      <c:pt idx="175">
                        <c:v>175</c:v>
                      </c:pt>
                      <c:pt idx="176">
                        <c:v>176</c:v>
                      </c:pt>
                      <c:pt idx="177">
                        <c:v>177</c:v>
                      </c:pt>
                      <c:pt idx="178">
                        <c:v>178</c:v>
                      </c:pt>
                      <c:pt idx="179">
                        <c:v>179</c:v>
                      </c:pt>
                      <c:pt idx="180">
                        <c:v>180</c:v>
                      </c:pt>
                      <c:pt idx="181">
                        <c:v>181</c:v>
                      </c:pt>
                      <c:pt idx="182">
                        <c:v>182</c:v>
                      </c:pt>
                      <c:pt idx="183">
                        <c:v>183</c:v>
                      </c:pt>
                      <c:pt idx="184">
                        <c:v>184</c:v>
                      </c:pt>
                      <c:pt idx="185">
                        <c:v>185</c:v>
                      </c:pt>
                      <c:pt idx="186">
                        <c:v>186</c:v>
                      </c:pt>
                      <c:pt idx="187">
                        <c:v>187</c:v>
                      </c:pt>
                      <c:pt idx="188">
                        <c:v>188</c:v>
                      </c:pt>
                      <c:pt idx="189">
                        <c:v>189</c:v>
                      </c:pt>
                      <c:pt idx="190">
                        <c:v>190</c:v>
                      </c:pt>
                      <c:pt idx="191">
                        <c:v>191</c:v>
                      </c:pt>
                      <c:pt idx="192">
                        <c:v>192</c:v>
                      </c:pt>
                      <c:pt idx="193">
                        <c:v>193</c:v>
                      </c:pt>
                      <c:pt idx="194">
                        <c:v>194</c:v>
                      </c:pt>
                      <c:pt idx="195">
                        <c:v>195</c:v>
                      </c:pt>
                      <c:pt idx="196">
                        <c:v>196</c:v>
                      </c:pt>
                      <c:pt idx="197">
                        <c:v>197</c:v>
                      </c:pt>
                      <c:pt idx="198">
                        <c:v>198</c:v>
                      </c:pt>
                      <c:pt idx="199">
                        <c:v>199</c:v>
                      </c:pt>
                      <c:pt idx="200">
                        <c:v>200</c:v>
                      </c:pt>
                      <c:pt idx="201">
                        <c:v>201</c:v>
                      </c:pt>
                      <c:pt idx="202">
                        <c:v>202</c:v>
                      </c:pt>
                      <c:pt idx="203">
                        <c:v>203</c:v>
                      </c:pt>
                      <c:pt idx="204">
                        <c:v>204</c:v>
                      </c:pt>
                      <c:pt idx="205">
                        <c:v>205</c:v>
                      </c:pt>
                      <c:pt idx="206">
                        <c:v>206</c:v>
                      </c:pt>
                      <c:pt idx="207">
                        <c:v>207</c:v>
                      </c:pt>
                      <c:pt idx="208">
                        <c:v>208</c:v>
                      </c:pt>
                      <c:pt idx="209">
                        <c:v>209</c:v>
                      </c:pt>
                      <c:pt idx="210">
                        <c:v>210</c:v>
                      </c:pt>
                      <c:pt idx="211">
                        <c:v>211</c:v>
                      </c:pt>
                      <c:pt idx="212">
                        <c:v>212</c:v>
                      </c:pt>
                      <c:pt idx="213">
                        <c:v>213</c:v>
                      </c:pt>
                      <c:pt idx="214">
                        <c:v>214</c:v>
                      </c:pt>
                      <c:pt idx="215">
                        <c:v>215</c:v>
                      </c:pt>
                      <c:pt idx="216">
                        <c:v>216</c:v>
                      </c:pt>
                      <c:pt idx="217">
                        <c:v>217</c:v>
                      </c:pt>
                      <c:pt idx="218">
                        <c:v>218</c:v>
                      </c:pt>
                      <c:pt idx="219">
                        <c:v>219</c:v>
                      </c:pt>
                      <c:pt idx="220">
                        <c:v>220</c:v>
                      </c:pt>
                      <c:pt idx="221">
                        <c:v>221</c:v>
                      </c:pt>
                      <c:pt idx="222">
                        <c:v>222</c:v>
                      </c:pt>
                      <c:pt idx="223">
                        <c:v>223</c:v>
                      </c:pt>
                      <c:pt idx="224">
                        <c:v>224</c:v>
                      </c:pt>
                      <c:pt idx="225">
                        <c:v>225</c:v>
                      </c:pt>
                      <c:pt idx="226">
                        <c:v>226</c:v>
                      </c:pt>
                      <c:pt idx="227">
                        <c:v>227</c:v>
                      </c:pt>
                      <c:pt idx="228">
                        <c:v>228</c:v>
                      </c:pt>
                      <c:pt idx="229">
                        <c:v>229</c:v>
                      </c:pt>
                      <c:pt idx="230">
                        <c:v>230</c:v>
                      </c:pt>
                      <c:pt idx="231">
                        <c:v>231</c:v>
                      </c:pt>
                      <c:pt idx="232">
                        <c:v>232</c:v>
                      </c:pt>
                      <c:pt idx="233">
                        <c:v>233</c:v>
                      </c:pt>
                      <c:pt idx="234">
                        <c:v>234</c:v>
                      </c:pt>
                      <c:pt idx="235">
                        <c:v>235</c:v>
                      </c:pt>
                      <c:pt idx="236">
                        <c:v>236</c:v>
                      </c:pt>
                      <c:pt idx="237">
                        <c:v>237</c:v>
                      </c:pt>
                      <c:pt idx="238">
                        <c:v>238</c:v>
                      </c:pt>
                      <c:pt idx="239">
                        <c:v>239</c:v>
                      </c:pt>
                      <c:pt idx="240">
                        <c:v>240</c:v>
                      </c:pt>
                      <c:pt idx="241">
                        <c:v>241</c:v>
                      </c:pt>
                      <c:pt idx="242">
                        <c:v>242</c:v>
                      </c:pt>
                      <c:pt idx="243">
                        <c:v>243</c:v>
                      </c:pt>
                      <c:pt idx="244">
                        <c:v>244</c:v>
                      </c:pt>
                      <c:pt idx="245">
                        <c:v>245</c:v>
                      </c:pt>
                      <c:pt idx="246">
                        <c:v>246</c:v>
                      </c:pt>
                      <c:pt idx="247">
                        <c:v>247</c:v>
                      </c:pt>
                      <c:pt idx="248">
                        <c:v>248</c:v>
                      </c:pt>
                      <c:pt idx="249">
                        <c:v>249</c:v>
                      </c:pt>
                      <c:pt idx="250">
                        <c:v>250</c:v>
                      </c:pt>
                      <c:pt idx="251">
                        <c:v>251</c:v>
                      </c:pt>
                      <c:pt idx="252">
                        <c:v>252</c:v>
                      </c:pt>
                      <c:pt idx="253">
                        <c:v>253</c:v>
                      </c:pt>
                      <c:pt idx="254">
                        <c:v>254</c:v>
                      </c:pt>
                      <c:pt idx="255">
                        <c:v>255</c:v>
                      </c:pt>
                      <c:pt idx="256">
                        <c:v>256</c:v>
                      </c:pt>
                      <c:pt idx="257">
                        <c:v>257</c:v>
                      </c:pt>
                      <c:pt idx="258">
                        <c:v>258</c:v>
                      </c:pt>
                      <c:pt idx="259">
                        <c:v>259</c:v>
                      </c:pt>
                      <c:pt idx="260">
                        <c:v>260</c:v>
                      </c:pt>
                      <c:pt idx="261">
                        <c:v>261</c:v>
                      </c:pt>
                      <c:pt idx="262">
                        <c:v>262</c:v>
                      </c:pt>
                      <c:pt idx="263">
                        <c:v>263</c:v>
                      </c:pt>
                      <c:pt idx="264">
                        <c:v>264</c:v>
                      </c:pt>
                      <c:pt idx="265">
                        <c:v>265</c:v>
                      </c:pt>
                      <c:pt idx="266">
                        <c:v>266</c:v>
                      </c:pt>
                      <c:pt idx="267">
                        <c:v>267</c:v>
                      </c:pt>
                      <c:pt idx="268">
                        <c:v>268</c:v>
                      </c:pt>
                      <c:pt idx="269">
                        <c:v>269</c:v>
                      </c:pt>
                      <c:pt idx="270">
                        <c:v>270</c:v>
                      </c:pt>
                      <c:pt idx="271">
                        <c:v>271</c:v>
                      </c:pt>
                      <c:pt idx="272">
                        <c:v>272</c:v>
                      </c:pt>
                      <c:pt idx="273">
                        <c:v>273</c:v>
                      </c:pt>
                      <c:pt idx="274">
                        <c:v>274</c:v>
                      </c:pt>
                      <c:pt idx="275">
                        <c:v>275</c:v>
                      </c:pt>
                      <c:pt idx="276">
                        <c:v>276</c:v>
                      </c:pt>
                      <c:pt idx="277">
                        <c:v>277</c:v>
                      </c:pt>
                      <c:pt idx="278">
                        <c:v>278</c:v>
                      </c:pt>
                      <c:pt idx="279">
                        <c:v>279</c:v>
                      </c:pt>
                      <c:pt idx="280">
                        <c:v>280</c:v>
                      </c:pt>
                      <c:pt idx="281">
                        <c:v>281</c:v>
                      </c:pt>
                      <c:pt idx="282">
                        <c:v>282</c:v>
                      </c:pt>
                      <c:pt idx="283">
                        <c:v>283</c:v>
                      </c:pt>
                      <c:pt idx="284">
                        <c:v>284</c:v>
                      </c:pt>
                      <c:pt idx="285">
                        <c:v>285</c:v>
                      </c:pt>
                      <c:pt idx="286">
                        <c:v>286</c:v>
                      </c:pt>
                      <c:pt idx="287">
                        <c:v>287</c:v>
                      </c:pt>
                      <c:pt idx="288">
                        <c:v>288</c:v>
                      </c:pt>
                      <c:pt idx="289">
                        <c:v>289</c:v>
                      </c:pt>
                      <c:pt idx="290">
                        <c:v>290</c:v>
                      </c:pt>
                      <c:pt idx="291">
                        <c:v>291</c:v>
                      </c:pt>
                      <c:pt idx="292">
                        <c:v>292</c:v>
                      </c:pt>
                      <c:pt idx="293">
                        <c:v>293</c:v>
                      </c:pt>
                      <c:pt idx="294">
                        <c:v>294</c:v>
                      </c:pt>
                      <c:pt idx="295">
                        <c:v>295</c:v>
                      </c:pt>
                      <c:pt idx="296">
                        <c:v>296</c:v>
                      </c:pt>
                      <c:pt idx="297">
                        <c:v>297</c:v>
                      </c:pt>
                      <c:pt idx="298">
                        <c:v>298</c:v>
                      </c:pt>
                      <c:pt idx="299">
                        <c:v>299</c:v>
                      </c:pt>
                      <c:pt idx="300">
                        <c:v>300</c:v>
                      </c:pt>
                      <c:pt idx="301">
                        <c:v>301</c:v>
                      </c:pt>
                      <c:pt idx="302">
                        <c:v>302</c:v>
                      </c:pt>
                      <c:pt idx="303">
                        <c:v>303</c:v>
                      </c:pt>
                      <c:pt idx="304">
                        <c:v>304</c:v>
                      </c:pt>
                      <c:pt idx="305">
                        <c:v>305</c:v>
                      </c:pt>
                      <c:pt idx="306">
                        <c:v>306</c:v>
                      </c:pt>
                      <c:pt idx="307">
                        <c:v>307</c:v>
                      </c:pt>
                      <c:pt idx="308">
                        <c:v>308</c:v>
                      </c:pt>
                      <c:pt idx="309">
                        <c:v>309</c:v>
                      </c:pt>
                      <c:pt idx="310">
                        <c:v>310</c:v>
                      </c:pt>
                      <c:pt idx="311">
                        <c:v>311</c:v>
                      </c:pt>
                      <c:pt idx="312">
                        <c:v>312</c:v>
                      </c:pt>
                      <c:pt idx="313">
                        <c:v>313</c:v>
                      </c:pt>
                      <c:pt idx="314">
                        <c:v>314</c:v>
                      </c:pt>
                      <c:pt idx="315">
                        <c:v>315</c:v>
                      </c:pt>
                      <c:pt idx="316">
                        <c:v>316</c:v>
                      </c:pt>
                      <c:pt idx="317">
                        <c:v>317</c:v>
                      </c:pt>
                      <c:pt idx="318">
                        <c:v>318</c:v>
                      </c:pt>
                      <c:pt idx="319">
                        <c:v>319</c:v>
                      </c:pt>
                      <c:pt idx="320">
                        <c:v>320</c:v>
                      </c:pt>
                      <c:pt idx="321">
                        <c:v>321</c:v>
                      </c:pt>
                      <c:pt idx="322">
                        <c:v>322</c:v>
                      </c:pt>
                      <c:pt idx="323">
                        <c:v>323</c:v>
                      </c:pt>
                      <c:pt idx="324">
                        <c:v>324</c:v>
                      </c:pt>
                      <c:pt idx="325">
                        <c:v>325</c:v>
                      </c:pt>
                      <c:pt idx="326">
                        <c:v>326</c:v>
                      </c:pt>
                      <c:pt idx="327">
                        <c:v>327</c:v>
                      </c:pt>
                      <c:pt idx="328">
                        <c:v>328</c:v>
                      </c:pt>
                      <c:pt idx="329">
                        <c:v>329</c:v>
                      </c:pt>
                      <c:pt idx="330">
                        <c:v>330</c:v>
                      </c:pt>
                      <c:pt idx="331">
                        <c:v>331</c:v>
                      </c:pt>
                      <c:pt idx="332">
                        <c:v>332</c:v>
                      </c:pt>
                      <c:pt idx="333">
                        <c:v>333</c:v>
                      </c:pt>
                      <c:pt idx="334">
                        <c:v>334</c:v>
                      </c:pt>
                      <c:pt idx="335">
                        <c:v>335</c:v>
                      </c:pt>
                      <c:pt idx="336">
                        <c:v>336</c:v>
                      </c:pt>
                      <c:pt idx="337">
                        <c:v>337</c:v>
                      </c:pt>
                      <c:pt idx="338">
                        <c:v>338</c:v>
                      </c:pt>
                      <c:pt idx="339">
                        <c:v>339</c:v>
                      </c:pt>
                      <c:pt idx="340">
                        <c:v>340</c:v>
                      </c:pt>
                      <c:pt idx="341">
                        <c:v>341</c:v>
                      </c:pt>
                      <c:pt idx="342">
                        <c:v>342</c:v>
                      </c:pt>
                      <c:pt idx="343">
                        <c:v>343</c:v>
                      </c:pt>
                      <c:pt idx="344">
                        <c:v>344</c:v>
                      </c:pt>
                      <c:pt idx="345">
                        <c:v>345</c:v>
                      </c:pt>
                      <c:pt idx="346">
                        <c:v>346</c:v>
                      </c:pt>
                      <c:pt idx="347">
                        <c:v>347</c:v>
                      </c:pt>
                      <c:pt idx="348">
                        <c:v>348</c:v>
                      </c:pt>
                      <c:pt idx="349">
                        <c:v>349</c:v>
                      </c:pt>
                      <c:pt idx="350">
                        <c:v>350</c:v>
                      </c:pt>
                      <c:pt idx="351">
                        <c:v>351</c:v>
                      </c:pt>
                      <c:pt idx="352">
                        <c:v>352</c:v>
                      </c:pt>
                      <c:pt idx="353">
                        <c:v>353</c:v>
                      </c:pt>
                      <c:pt idx="354">
                        <c:v>354</c:v>
                      </c:pt>
                      <c:pt idx="355">
                        <c:v>355</c:v>
                      </c:pt>
                      <c:pt idx="356">
                        <c:v>356</c:v>
                      </c:pt>
                      <c:pt idx="357">
                        <c:v>357</c:v>
                      </c:pt>
                      <c:pt idx="358">
                        <c:v>358</c:v>
                      </c:pt>
                      <c:pt idx="359">
                        <c:v>359</c:v>
                      </c:pt>
                      <c:pt idx="360">
                        <c:v>360</c:v>
                      </c:pt>
                      <c:pt idx="361">
                        <c:v>361</c:v>
                      </c:pt>
                      <c:pt idx="362">
                        <c:v>362</c:v>
                      </c:pt>
                      <c:pt idx="363">
                        <c:v>363</c:v>
                      </c:pt>
                      <c:pt idx="364">
                        <c:v>364</c:v>
                      </c:pt>
                      <c:pt idx="365">
                        <c:v>365</c:v>
                      </c:pt>
                      <c:pt idx="366">
                        <c:v>366</c:v>
                      </c:pt>
                      <c:pt idx="367">
                        <c:v>367</c:v>
                      </c:pt>
                      <c:pt idx="368">
                        <c:v>368</c:v>
                      </c:pt>
                      <c:pt idx="369">
                        <c:v>369</c:v>
                      </c:pt>
                      <c:pt idx="370">
                        <c:v>370</c:v>
                      </c:pt>
                      <c:pt idx="371">
                        <c:v>371</c:v>
                      </c:pt>
                      <c:pt idx="372">
                        <c:v>372</c:v>
                      </c:pt>
                      <c:pt idx="373">
                        <c:v>373</c:v>
                      </c:pt>
                      <c:pt idx="374">
                        <c:v>374</c:v>
                      </c:pt>
                      <c:pt idx="375">
                        <c:v>375</c:v>
                      </c:pt>
                      <c:pt idx="376">
                        <c:v>376</c:v>
                      </c:pt>
                      <c:pt idx="377">
                        <c:v>377</c:v>
                      </c:pt>
                      <c:pt idx="378">
                        <c:v>378</c:v>
                      </c:pt>
                      <c:pt idx="379">
                        <c:v>379</c:v>
                      </c:pt>
                      <c:pt idx="380">
                        <c:v>380</c:v>
                      </c:pt>
                      <c:pt idx="381">
                        <c:v>381</c:v>
                      </c:pt>
                      <c:pt idx="382">
                        <c:v>382</c:v>
                      </c:pt>
                      <c:pt idx="383">
                        <c:v>383</c:v>
                      </c:pt>
                      <c:pt idx="384">
                        <c:v>384</c:v>
                      </c:pt>
                      <c:pt idx="385">
                        <c:v>385</c:v>
                      </c:pt>
                      <c:pt idx="386">
                        <c:v>386</c:v>
                      </c:pt>
                      <c:pt idx="387">
                        <c:v>387</c:v>
                      </c:pt>
                      <c:pt idx="388">
                        <c:v>388</c:v>
                      </c:pt>
                      <c:pt idx="389">
                        <c:v>389</c:v>
                      </c:pt>
                      <c:pt idx="390">
                        <c:v>390</c:v>
                      </c:pt>
                      <c:pt idx="391">
                        <c:v>391</c:v>
                      </c:pt>
                      <c:pt idx="392">
                        <c:v>392</c:v>
                      </c:pt>
                      <c:pt idx="393">
                        <c:v>393</c:v>
                      </c:pt>
                      <c:pt idx="394">
                        <c:v>394</c:v>
                      </c:pt>
                      <c:pt idx="395">
                        <c:v>395</c:v>
                      </c:pt>
                      <c:pt idx="396">
                        <c:v>396</c:v>
                      </c:pt>
                      <c:pt idx="397">
                        <c:v>397</c:v>
                      </c:pt>
                      <c:pt idx="398">
                        <c:v>398</c:v>
                      </c:pt>
                      <c:pt idx="399">
                        <c:v>399</c:v>
                      </c:pt>
                      <c:pt idx="400">
                        <c:v>400</c:v>
                      </c:pt>
                      <c:pt idx="401">
                        <c:v>401</c:v>
                      </c:pt>
                      <c:pt idx="402">
                        <c:v>402</c:v>
                      </c:pt>
                      <c:pt idx="403">
                        <c:v>403</c:v>
                      </c:pt>
                      <c:pt idx="404">
                        <c:v>404</c:v>
                      </c:pt>
                      <c:pt idx="405">
                        <c:v>405</c:v>
                      </c:pt>
                      <c:pt idx="406">
                        <c:v>406</c:v>
                      </c:pt>
                      <c:pt idx="407">
                        <c:v>407</c:v>
                      </c:pt>
                      <c:pt idx="408">
                        <c:v>408</c:v>
                      </c:pt>
                      <c:pt idx="409">
                        <c:v>409</c:v>
                      </c:pt>
                      <c:pt idx="410">
                        <c:v>410</c:v>
                      </c:pt>
                      <c:pt idx="411">
                        <c:v>411</c:v>
                      </c:pt>
                      <c:pt idx="412">
                        <c:v>412</c:v>
                      </c:pt>
                      <c:pt idx="413">
                        <c:v>413</c:v>
                      </c:pt>
                      <c:pt idx="414">
                        <c:v>414</c:v>
                      </c:pt>
                      <c:pt idx="415">
                        <c:v>415</c:v>
                      </c:pt>
                      <c:pt idx="416">
                        <c:v>416</c:v>
                      </c:pt>
                      <c:pt idx="417">
                        <c:v>417</c:v>
                      </c:pt>
                      <c:pt idx="418">
                        <c:v>418</c:v>
                      </c:pt>
                      <c:pt idx="419">
                        <c:v>419</c:v>
                      </c:pt>
                      <c:pt idx="420">
                        <c:v>420</c:v>
                      </c:pt>
                      <c:pt idx="421">
                        <c:v>421</c:v>
                      </c:pt>
                      <c:pt idx="422">
                        <c:v>422</c:v>
                      </c:pt>
                      <c:pt idx="423">
                        <c:v>423</c:v>
                      </c:pt>
                      <c:pt idx="424">
                        <c:v>424</c:v>
                      </c:pt>
                      <c:pt idx="425">
                        <c:v>425</c:v>
                      </c:pt>
                      <c:pt idx="426">
                        <c:v>426</c:v>
                      </c:pt>
                      <c:pt idx="427">
                        <c:v>427</c:v>
                      </c:pt>
                      <c:pt idx="428">
                        <c:v>428</c:v>
                      </c:pt>
                      <c:pt idx="429">
                        <c:v>429</c:v>
                      </c:pt>
                      <c:pt idx="430">
                        <c:v>430</c:v>
                      </c:pt>
                      <c:pt idx="431">
                        <c:v>431</c:v>
                      </c:pt>
                      <c:pt idx="432">
                        <c:v>432</c:v>
                      </c:pt>
                      <c:pt idx="433">
                        <c:v>433</c:v>
                      </c:pt>
                      <c:pt idx="434">
                        <c:v>434</c:v>
                      </c:pt>
                      <c:pt idx="435">
                        <c:v>435</c:v>
                      </c:pt>
                      <c:pt idx="436">
                        <c:v>436</c:v>
                      </c:pt>
                      <c:pt idx="437">
                        <c:v>437</c:v>
                      </c:pt>
                      <c:pt idx="438">
                        <c:v>438</c:v>
                      </c:pt>
                      <c:pt idx="439">
                        <c:v>439</c:v>
                      </c:pt>
                      <c:pt idx="440">
                        <c:v>440</c:v>
                      </c:pt>
                      <c:pt idx="441">
                        <c:v>441</c:v>
                      </c:pt>
                      <c:pt idx="442">
                        <c:v>442</c:v>
                      </c:pt>
                      <c:pt idx="443">
                        <c:v>443</c:v>
                      </c:pt>
                      <c:pt idx="444">
                        <c:v>444</c:v>
                      </c:pt>
                      <c:pt idx="445">
                        <c:v>445</c:v>
                      </c:pt>
                      <c:pt idx="446">
                        <c:v>446</c:v>
                      </c:pt>
                      <c:pt idx="447">
                        <c:v>447</c:v>
                      </c:pt>
                      <c:pt idx="448">
                        <c:v>448</c:v>
                      </c:pt>
                      <c:pt idx="449">
                        <c:v>449</c:v>
                      </c:pt>
                      <c:pt idx="450">
                        <c:v>450</c:v>
                      </c:pt>
                      <c:pt idx="451">
                        <c:v>451</c:v>
                      </c:pt>
                      <c:pt idx="452">
                        <c:v>452</c:v>
                      </c:pt>
                      <c:pt idx="453">
                        <c:v>453</c:v>
                      </c:pt>
                      <c:pt idx="454">
                        <c:v>454</c:v>
                      </c:pt>
                      <c:pt idx="455">
                        <c:v>455</c:v>
                      </c:pt>
                      <c:pt idx="456">
                        <c:v>456</c:v>
                      </c:pt>
                      <c:pt idx="457">
                        <c:v>457</c:v>
                      </c:pt>
                      <c:pt idx="458">
                        <c:v>458</c:v>
                      </c:pt>
                      <c:pt idx="459">
                        <c:v>459</c:v>
                      </c:pt>
                      <c:pt idx="460">
                        <c:v>460</c:v>
                      </c:pt>
                      <c:pt idx="461">
                        <c:v>461</c:v>
                      </c:pt>
                      <c:pt idx="462">
                        <c:v>462</c:v>
                      </c:pt>
                      <c:pt idx="463">
                        <c:v>463</c:v>
                      </c:pt>
                      <c:pt idx="464">
                        <c:v>464</c:v>
                      </c:pt>
                      <c:pt idx="465">
                        <c:v>465</c:v>
                      </c:pt>
                      <c:pt idx="466">
                        <c:v>466</c:v>
                      </c:pt>
                      <c:pt idx="467">
                        <c:v>467</c:v>
                      </c:pt>
                      <c:pt idx="468">
                        <c:v>468</c:v>
                      </c:pt>
                      <c:pt idx="469">
                        <c:v>469</c:v>
                      </c:pt>
                      <c:pt idx="470">
                        <c:v>470</c:v>
                      </c:pt>
                      <c:pt idx="471">
                        <c:v>471</c:v>
                      </c:pt>
                      <c:pt idx="472">
                        <c:v>472</c:v>
                      </c:pt>
                      <c:pt idx="473">
                        <c:v>473</c:v>
                      </c:pt>
                      <c:pt idx="474">
                        <c:v>474</c:v>
                      </c:pt>
                      <c:pt idx="475">
                        <c:v>475</c:v>
                      </c:pt>
                      <c:pt idx="476">
                        <c:v>476</c:v>
                      </c:pt>
                      <c:pt idx="477">
                        <c:v>477</c:v>
                      </c:pt>
                      <c:pt idx="478">
                        <c:v>478</c:v>
                      </c:pt>
                      <c:pt idx="479">
                        <c:v>479</c:v>
                      </c:pt>
                      <c:pt idx="480">
                        <c:v>480</c:v>
                      </c:pt>
                      <c:pt idx="481">
                        <c:v>481</c:v>
                      </c:pt>
                      <c:pt idx="482">
                        <c:v>482</c:v>
                      </c:pt>
                      <c:pt idx="483">
                        <c:v>483</c:v>
                      </c:pt>
                      <c:pt idx="484">
                        <c:v>484</c:v>
                      </c:pt>
                      <c:pt idx="485">
                        <c:v>485</c:v>
                      </c:pt>
                      <c:pt idx="486">
                        <c:v>486</c:v>
                      </c:pt>
                      <c:pt idx="487">
                        <c:v>487</c:v>
                      </c:pt>
                      <c:pt idx="488">
                        <c:v>488</c:v>
                      </c:pt>
                      <c:pt idx="489">
                        <c:v>489</c:v>
                      </c:pt>
                      <c:pt idx="490">
                        <c:v>490</c:v>
                      </c:pt>
                      <c:pt idx="491">
                        <c:v>491</c:v>
                      </c:pt>
                      <c:pt idx="492">
                        <c:v>492</c:v>
                      </c:pt>
                      <c:pt idx="493">
                        <c:v>493</c:v>
                      </c:pt>
                      <c:pt idx="494">
                        <c:v>494</c:v>
                      </c:pt>
                      <c:pt idx="495">
                        <c:v>495</c:v>
                      </c:pt>
                      <c:pt idx="496">
                        <c:v>496</c:v>
                      </c:pt>
                      <c:pt idx="497">
                        <c:v>497</c:v>
                      </c:pt>
                      <c:pt idx="498">
                        <c:v>498</c:v>
                      </c:pt>
                      <c:pt idx="499">
                        <c:v>499</c:v>
                      </c:pt>
                      <c:pt idx="500">
                        <c:v>500</c:v>
                      </c:pt>
                      <c:pt idx="501">
                        <c:v>501</c:v>
                      </c:pt>
                      <c:pt idx="502">
                        <c:v>502</c:v>
                      </c:pt>
                      <c:pt idx="503">
                        <c:v>503</c:v>
                      </c:pt>
                      <c:pt idx="504">
                        <c:v>504</c:v>
                      </c:pt>
                      <c:pt idx="505">
                        <c:v>505</c:v>
                      </c:pt>
                      <c:pt idx="506">
                        <c:v>506</c:v>
                      </c:pt>
                      <c:pt idx="507">
                        <c:v>507</c:v>
                      </c:pt>
                      <c:pt idx="508">
                        <c:v>508</c:v>
                      </c:pt>
                      <c:pt idx="509">
                        <c:v>509</c:v>
                      </c:pt>
                      <c:pt idx="510">
                        <c:v>510</c:v>
                      </c:pt>
                      <c:pt idx="511">
                        <c:v>511</c:v>
                      </c:pt>
                      <c:pt idx="512">
                        <c:v>512</c:v>
                      </c:pt>
                      <c:pt idx="513">
                        <c:v>513</c:v>
                      </c:pt>
                      <c:pt idx="514">
                        <c:v>514</c:v>
                      </c:pt>
                      <c:pt idx="515">
                        <c:v>515</c:v>
                      </c:pt>
                      <c:pt idx="516">
                        <c:v>516</c:v>
                      </c:pt>
                      <c:pt idx="517">
                        <c:v>517</c:v>
                      </c:pt>
                      <c:pt idx="518">
                        <c:v>518</c:v>
                      </c:pt>
                      <c:pt idx="519">
                        <c:v>519</c:v>
                      </c:pt>
                      <c:pt idx="520">
                        <c:v>520</c:v>
                      </c:pt>
                      <c:pt idx="521">
                        <c:v>521</c:v>
                      </c:pt>
                      <c:pt idx="522">
                        <c:v>522</c:v>
                      </c:pt>
                      <c:pt idx="523">
                        <c:v>523</c:v>
                      </c:pt>
                      <c:pt idx="524">
                        <c:v>524</c:v>
                      </c:pt>
                      <c:pt idx="525">
                        <c:v>525</c:v>
                      </c:pt>
                      <c:pt idx="526">
                        <c:v>526</c:v>
                      </c:pt>
                      <c:pt idx="527">
                        <c:v>527</c:v>
                      </c:pt>
                      <c:pt idx="528">
                        <c:v>528</c:v>
                      </c:pt>
                      <c:pt idx="529">
                        <c:v>529</c:v>
                      </c:pt>
                      <c:pt idx="530">
                        <c:v>530</c:v>
                      </c:pt>
                      <c:pt idx="531">
                        <c:v>531</c:v>
                      </c:pt>
                      <c:pt idx="532">
                        <c:v>532</c:v>
                      </c:pt>
                      <c:pt idx="533">
                        <c:v>533</c:v>
                      </c:pt>
                      <c:pt idx="534">
                        <c:v>534</c:v>
                      </c:pt>
                      <c:pt idx="535">
                        <c:v>535</c:v>
                      </c:pt>
                      <c:pt idx="536">
                        <c:v>536</c:v>
                      </c:pt>
                      <c:pt idx="537">
                        <c:v>537</c:v>
                      </c:pt>
                      <c:pt idx="538">
                        <c:v>538</c:v>
                      </c:pt>
                      <c:pt idx="539">
                        <c:v>539</c:v>
                      </c:pt>
                      <c:pt idx="540">
                        <c:v>540</c:v>
                      </c:pt>
                      <c:pt idx="541">
                        <c:v>541</c:v>
                      </c:pt>
                      <c:pt idx="542">
                        <c:v>542</c:v>
                      </c:pt>
                      <c:pt idx="543">
                        <c:v>543</c:v>
                      </c:pt>
                      <c:pt idx="544">
                        <c:v>544</c:v>
                      </c:pt>
                      <c:pt idx="545">
                        <c:v>545</c:v>
                      </c:pt>
                      <c:pt idx="546">
                        <c:v>546</c:v>
                      </c:pt>
                      <c:pt idx="547">
                        <c:v>547</c:v>
                      </c:pt>
                      <c:pt idx="548">
                        <c:v>548</c:v>
                      </c:pt>
                      <c:pt idx="549">
                        <c:v>549</c:v>
                      </c:pt>
                      <c:pt idx="550">
                        <c:v>550</c:v>
                      </c:pt>
                      <c:pt idx="551">
                        <c:v>551</c:v>
                      </c:pt>
                      <c:pt idx="552">
                        <c:v>552</c:v>
                      </c:pt>
                      <c:pt idx="553">
                        <c:v>553</c:v>
                      </c:pt>
                      <c:pt idx="554">
                        <c:v>554</c:v>
                      </c:pt>
                      <c:pt idx="555">
                        <c:v>555</c:v>
                      </c:pt>
                      <c:pt idx="556">
                        <c:v>556</c:v>
                      </c:pt>
                      <c:pt idx="557">
                        <c:v>557</c:v>
                      </c:pt>
                      <c:pt idx="558">
                        <c:v>558</c:v>
                      </c:pt>
                      <c:pt idx="559">
                        <c:v>559</c:v>
                      </c:pt>
                      <c:pt idx="560">
                        <c:v>560</c:v>
                      </c:pt>
                      <c:pt idx="561">
                        <c:v>561</c:v>
                      </c:pt>
                      <c:pt idx="562">
                        <c:v>562</c:v>
                      </c:pt>
                      <c:pt idx="563">
                        <c:v>563</c:v>
                      </c:pt>
                      <c:pt idx="564">
                        <c:v>564</c:v>
                      </c:pt>
                      <c:pt idx="565">
                        <c:v>565</c:v>
                      </c:pt>
                      <c:pt idx="566">
                        <c:v>566</c:v>
                      </c:pt>
                      <c:pt idx="567">
                        <c:v>567</c:v>
                      </c:pt>
                      <c:pt idx="568">
                        <c:v>568</c:v>
                      </c:pt>
                      <c:pt idx="569">
                        <c:v>569</c:v>
                      </c:pt>
                      <c:pt idx="570">
                        <c:v>570</c:v>
                      </c:pt>
                      <c:pt idx="571">
                        <c:v>571</c:v>
                      </c:pt>
                      <c:pt idx="572">
                        <c:v>572</c:v>
                      </c:pt>
                      <c:pt idx="573">
                        <c:v>573</c:v>
                      </c:pt>
                      <c:pt idx="574">
                        <c:v>574</c:v>
                      </c:pt>
                      <c:pt idx="575">
                        <c:v>575</c:v>
                      </c:pt>
                      <c:pt idx="576">
                        <c:v>576</c:v>
                      </c:pt>
                      <c:pt idx="577">
                        <c:v>577</c:v>
                      </c:pt>
                      <c:pt idx="578">
                        <c:v>578</c:v>
                      </c:pt>
                      <c:pt idx="579">
                        <c:v>579</c:v>
                      </c:pt>
                      <c:pt idx="580">
                        <c:v>580</c:v>
                      </c:pt>
                      <c:pt idx="581">
                        <c:v>581</c:v>
                      </c:pt>
                      <c:pt idx="582">
                        <c:v>582</c:v>
                      </c:pt>
                      <c:pt idx="583">
                        <c:v>583</c:v>
                      </c:pt>
                      <c:pt idx="584">
                        <c:v>584</c:v>
                      </c:pt>
                      <c:pt idx="585">
                        <c:v>585</c:v>
                      </c:pt>
                      <c:pt idx="586">
                        <c:v>586</c:v>
                      </c:pt>
                      <c:pt idx="587">
                        <c:v>587</c:v>
                      </c:pt>
                      <c:pt idx="588">
                        <c:v>588</c:v>
                      </c:pt>
                      <c:pt idx="589">
                        <c:v>589</c:v>
                      </c:pt>
                      <c:pt idx="590">
                        <c:v>590</c:v>
                      </c:pt>
                      <c:pt idx="591">
                        <c:v>591</c:v>
                      </c:pt>
                      <c:pt idx="592">
                        <c:v>592</c:v>
                      </c:pt>
                      <c:pt idx="593">
                        <c:v>593</c:v>
                      </c:pt>
                      <c:pt idx="594">
                        <c:v>594</c:v>
                      </c:pt>
                      <c:pt idx="595">
                        <c:v>595</c:v>
                      </c:pt>
                      <c:pt idx="596">
                        <c:v>596</c:v>
                      </c:pt>
                      <c:pt idx="597">
                        <c:v>597</c:v>
                      </c:pt>
                      <c:pt idx="598">
                        <c:v>598</c:v>
                      </c:pt>
                      <c:pt idx="599">
                        <c:v>599</c:v>
                      </c:pt>
                      <c:pt idx="600">
                        <c:v>600</c:v>
                      </c:pt>
                      <c:pt idx="601">
                        <c:v>601</c:v>
                      </c:pt>
                      <c:pt idx="602">
                        <c:v>602</c:v>
                      </c:pt>
                      <c:pt idx="603">
                        <c:v>603</c:v>
                      </c:pt>
                      <c:pt idx="604">
                        <c:v>604</c:v>
                      </c:pt>
                      <c:pt idx="605">
                        <c:v>605</c:v>
                      </c:pt>
                      <c:pt idx="606">
                        <c:v>606</c:v>
                      </c:pt>
                      <c:pt idx="607">
                        <c:v>607</c:v>
                      </c:pt>
                      <c:pt idx="608">
                        <c:v>608</c:v>
                      </c:pt>
                      <c:pt idx="609">
                        <c:v>609</c:v>
                      </c:pt>
                      <c:pt idx="610">
                        <c:v>610</c:v>
                      </c:pt>
                      <c:pt idx="611">
                        <c:v>611</c:v>
                      </c:pt>
                      <c:pt idx="612">
                        <c:v>612</c:v>
                      </c:pt>
                      <c:pt idx="613">
                        <c:v>613</c:v>
                      </c:pt>
                      <c:pt idx="614">
                        <c:v>614</c:v>
                      </c:pt>
                      <c:pt idx="615">
                        <c:v>615</c:v>
                      </c:pt>
                      <c:pt idx="616">
                        <c:v>616</c:v>
                      </c:pt>
                      <c:pt idx="617">
                        <c:v>617</c:v>
                      </c:pt>
                      <c:pt idx="618">
                        <c:v>618</c:v>
                      </c:pt>
                      <c:pt idx="619">
                        <c:v>619</c:v>
                      </c:pt>
                      <c:pt idx="620">
                        <c:v>620</c:v>
                      </c:pt>
                      <c:pt idx="621">
                        <c:v>621</c:v>
                      </c:pt>
                      <c:pt idx="622">
                        <c:v>622</c:v>
                      </c:pt>
                      <c:pt idx="623">
                        <c:v>623</c:v>
                      </c:pt>
                      <c:pt idx="624">
                        <c:v>624</c:v>
                      </c:pt>
                      <c:pt idx="625">
                        <c:v>625</c:v>
                      </c:pt>
                      <c:pt idx="626">
                        <c:v>626</c:v>
                      </c:pt>
                      <c:pt idx="627">
                        <c:v>627</c:v>
                      </c:pt>
                      <c:pt idx="628">
                        <c:v>628</c:v>
                      </c:pt>
                      <c:pt idx="629">
                        <c:v>629</c:v>
                      </c:pt>
                      <c:pt idx="630">
                        <c:v>630</c:v>
                      </c:pt>
                      <c:pt idx="631">
                        <c:v>631</c:v>
                      </c:pt>
                      <c:pt idx="632">
                        <c:v>632</c:v>
                      </c:pt>
                      <c:pt idx="633">
                        <c:v>633</c:v>
                      </c:pt>
                      <c:pt idx="634">
                        <c:v>634</c:v>
                      </c:pt>
                      <c:pt idx="635">
                        <c:v>635</c:v>
                      </c:pt>
                      <c:pt idx="636">
                        <c:v>636</c:v>
                      </c:pt>
                      <c:pt idx="637">
                        <c:v>637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[1]latency_dist!$E$2:$E$1185</c15:sqref>
                        </c15:formulaRef>
                      </c:ext>
                    </c:extLst>
                    <c:numCache>
                      <c:formatCode>General</c:formatCode>
                      <c:ptCount val="118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</c:v>
                      </c:pt>
                      <c:pt idx="283">
                        <c:v>0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</c:v>
                      </c:pt>
                      <c:pt idx="300">
                        <c:v>0</c:v>
                      </c:pt>
                      <c:pt idx="301">
                        <c:v>0</c:v>
                      </c:pt>
                      <c:pt idx="302">
                        <c:v>0</c:v>
                      </c:pt>
                      <c:pt idx="303">
                        <c:v>0</c:v>
                      </c:pt>
                      <c:pt idx="304">
                        <c:v>0</c:v>
                      </c:pt>
                      <c:pt idx="305">
                        <c:v>0</c:v>
                      </c:pt>
                      <c:pt idx="306">
                        <c:v>0</c:v>
                      </c:pt>
                      <c:pt idx="307">
                        <c:v>0</c:v>
                      </c:pt>
                      <c:pt idx="308">
                        <c:v>0</c:v>
                      </c:pt>
                      <c:pt idx="309">
                        <c:v>0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</c:v>
                      </c:pt>
                      <c:pt idx="315">
                        <c:v>0</c:v>
                      </c:pt>
                      <c:pt idx="316">
                        <c:v>0</c:v>
                      </c:pt>
                      <c:pt idx="317">
                        <c:v>0</c:v>
                      </c:pt>
                      <c:pt idx="318">
                        <c:v>0</c:v>
                      </c:pt>
                      <c:pt idx="319">
                        <c:v>0</c:v>
                      </c:pt>
                      <c:pt idx="320">
                        <c:v>0</c:v>
                      </c:pt>
                      <c:pt idx="321">
                        <c:v>0</c:v>
                      </c:pt>
                      <c:pt idx="322">
                        <c:v>0</c:v>
                      </c:pt>
                      <c:pt idx="323">
                        <c:v>0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0</c:v>
                      </c:pt>
                      <c:pt idx="329">
                        <c:v>0</c:v>
                      </c:pt>
                      <c:pt idx="330">
                        <c:v>0.95020899999999997</c:v>
                      </c:pt>
                      <c:pt idx="331">
                        <c:v>0.951959</c:v>
                      </c:pt>
                      <c:pt idx="332">
                        <c:v>0.95352400000000004</c:v>
                      </c:pt>
                      <c:pt idx="333">
                        <c:v>0.95481700000000003</c:v>
                      </c:pt>
                      <c:pt idx="334">
                        <c:v>0.95616299999999999</c:v>
                      </c:pt>
                      <c:pt idx="335">
                        <c:v>0.95731900000000003</c:v>
                      </c:pt>
                      <c:pt idx="336">
                        <c:v>0.958457</c:v>
                      </c:pt>
                      <c:pt idx="337">
                        <c:v>0.95946699999999996</c:v>
                      </c:pt>
                      <c:pt idx="338">
                        <c:v>0.96035499999999996</c:v>
                      </c:pt>
                      <c:pt idx="339">
                        <c:v>0.96131900000000003</c:v>
                      </c:pt>
                      <c:pt idx="340">
                        <c:v>0.962121</c:v>
                      </c:pt>
                      <c:pt idx="341">
                        <c:v>0.96286400000000005</c:v>
                      </c:pt>
                      <c:pt idx="342">
                        <c:v>0.96359399999999995</c:v>
                      </c:pt>
                      <c:pt idx="343">
                        <c:v>0.96431</c:v>
                      </c:pt>
                      <c:pt idx="344">
                        <c:v>0.96493300000000004</c:v>
                      </c:pt>
                      <c:pt idx="345">
                        <c:v>0.96549799999999997</c:v>
                      </c:pt>
                      <c:pt idx="346">
                        <c:v>0.96605700000000005</c:v>
                      </c:pt>
                      <c:pt idx="347">
                        <c:v>0.96657599999999999</c:v>
                      </c:pt>
                      <c:pt idx="348">
                        <c:v>0.96714800000000001</c:v>
                      </c:pt>
                      <c:pt idx="349">
                        <c:v>0.96774099999999996</c:v>
                      </c:pt>
                      <c:pt idx="350">
                        <c:v>0.96827700000000005</c:v>
                      </c:pt>
                      <c:pt idx="351">
                        <c:v>0.96884400000000004</c:v>
                      </c:pt>
                      <c:pt idx="352">
                        <c:v>0.96934799999999999</c:v>
                      </c:pt>
                      <c:pt idx="353">
                        <c:v>0.96969499999999997</c:v>
                      </c:pt>
                      <c:pt idx="354">
                        <c:v>0.97010200000000002</c:v>
                      </c:pt>
                      <c:pt idx="355">
                        <c:v>0.97057700000000002</c:v>
                      </c:pt>
                      <c:pt idx="356">
                        <c:v>0.97104400000000002</c:v>
                      </c:pt>
                      <c:pt idx="357">
                        <c:v>0.97149700000000005</c:v>
                      </c:pt>
                      <c:pt idx="358">
                        <c:v>0.97196099999999996</c:v>
                      </c:pt>
                      <c:pt idx="359">
                        <c:v>0.972464</c:v>
                      </c:pt>
                      <c:pt idx="360">
                        <c:v>0.97302</c:v>
                      </c:pt>
                      <c:pt idx="361">
                        <c:v>0.97342099999999998</c:v>
                      </c:pt>
                      <c:pt idx="362">
                        <c:v>0.97382000000000002</c:v>
                      </c:pt>
                      <c:pt idx="363">
                        <c:v>0.97422600000000004</c:v>
                      </c:pt>
                      <c:pt idx="364">
                        <c:v>0.97461299999999995</c:v>
                      </c:pt>
                      <c:pt idx="365">
                        <c:v>0.97496700000000003</c:v>
                      </c:pt>
                      <c:pt idx="366">
                        <c:v>0.97550400000000004</c:v>
                      </c:pt>
                      <c:pt idx="367">
                        <c:v>0.97592000000000001</c:v>
                      </c:pt>
                      <c:pt idx="368">
                        <c:v>0.97644500000000001</c:v>
                      </c:pt>
                      <c:pt idx="369">
                        <c:v>0.97693099999999999</c:v>
                      </c:pt>
                      <c:pt idx="370">
                        <c:v>0.97740300000000002</c:v>
                      </c:pt>
                      <c:pt idx="371">
                        <c:v>0.97776099999999999</c:v>
                      </c:pt>
                      <c:pt idx="372">
                        <c:v>0.97817100000000001</c:v>
                      </c:pt>
                      <c:pt idx="373">
                        <c:v>0.97867199999999999</c:v>
                      </c:pt>
                      <c:pt idx="374">
                        <c:v>0.97900699999999996</c:v>
                      </c:pt>
                      <c:pt idx="375">
                        <c:v>0.97944200000000003</c:v>
                      </c:pt>
                      <c:pt idx="376">
                        <c:v>0.98002100000000003</c:v>
                      </c:pt>
                      <c:pt idx="377">
                        <c:v>0.98034200000000005</c:v>
                      </c:pt>
                      <c:pt idx="378">
                        <c:v>0.980711</c:v>
                      </c:pt>
                      <c:pt idx="379">
                        <c:v>0.981209</c:v>
                      </c:pt>
                      <c:pt idx="380">
                        <c:v>0.98162799999999995</c:v>
                      </c:pt>
                      <c:pt idx="381">
                        <c:v>0.98208200000000001</c:v>
                      </c:pt>
                      <c:pt idx="382">
                        <c:v>0.98258199999999996</c:v>
                      </c:pt>
                      <c:pt idx="383">
                        <c:v>0.98303099999999999</c:v>
                      </c:pt>
                      <c:pt idx="384">
                        <c:v>0.983487</c:v>
                      </c:pt>
                      <c:pt idx="385">
                        <c:v>0.98381200000000002</c:v>
                      </c:pt>
                      <c:pt idx="386">
                        <c:v>0.98419100000000004</c:v>
                      </c:pt>
                      <c:pt idx="387">
                        <c:v>0.98452700000000004</c:v>
                      </c:pt>
                      <c:pt idx="388">
                        <c:v>0.98497299999999999</c:v>
                      </c:pt>
                      <c:pt idx="389">
                        <c:v>0.98532900000000001</c:v>
                      </c:pt>
                      <c:pt idx="390">
                        <c:v>0.98569600000000002</c:v>
                      </c:pt>
                      <c:pt idx="391">
                        <c:v>0.98613099999999998</c:v>
                      </c:pt>
                      <c:pt idx="392">
                        <c:v>0.98652499999999999</c:v>
                      </c:pt>
                      <c:pt idx="393">
                        <c:v>0.98699899999999996</c:v>
                      </c:pt>
                      <c:pt idx="394">
                        <c:v>0.987371</c:v>
                      </c:pt>
                      <c:pt idx="395">
                        <c:v>0.98770400000000003</c:v>
                      </c:pt>
                      <c:pt idx="396">
                        <c:v>0.988062</c:v>
                      </c:pt>
                      <c:pt idx="397">
                        <c:v>0.98841400000000001</c:v>
                      </c:pt>
                      <c:pt idx="398">
                        <c:v>0.98885800000000001</c:v>
                      </c:pt>
                      <c:pt idx="399">
                        <c:v>0.98919299999999999</c:v>
                      </c:pt>
                      <c:pt idx="400">
                        <c:v>0.98963100000000004</c:v>
                      </c:pt>
                      <c:pt idx="401">
                        <c:v>0.98997400000000002</c:v>
                      </c:pt>
                      <c:pt idx="402">
                        <c:v>0.99033099999999996</c:v>
                      </c:pt>
                      <c:pt idx="403">
                        <c:v>0.99068999999999996</c:v>
                      </c:pt>
                      <c:pt idx="404">
                        <c:v>0.991031</c:v>
                      </c:pt>
                      <c:pt idx="405">
                        <c:v>0.99124800000000002</c:v>
                      </c:pt>
                      <c:pt idx="406">
                        <c:v>0.99161200000000005</c:v>
                      </c:pt>
                      <c:pt idx="407">
                        <c:v>0.99203200000000002</c:v>
                      </c:pt>
                      <c:pt idx="408">
                        <c:v>0.99225099999999999</c:v>
                      </c:pt>
                      <c:pt idx="409">
                        <c:v>0.99249699999999996</c:v>
                      </c:pt>
                      <c:pt idx="410">
                        <c:v>0.99277099999999996</c:v>
                      </c:pt>
                      <c:pt idx="411">
                        <c:v>0.99303699999999995</c:v>
                      </c:pt>
                      <c:pt idx="412">
                        <c:v>0.993286</c:v>
                      </c:pt>
                      <c:pt idx="413">
                        <c:v>0.99349500000000002</c:v>
                      </c:pt>
                      <c:pt idx="414">
                        <c:v>0.99371399999999999</c:v>
                      </c:pt>
                      <c:pt idx="415">
                        <c:v>0.99395599999999995</c:v>
                      </c:pt>
                      <c:pt idx="416">
                        <c:v>0.99415100000000001</c:v>
                      </c:pt>
                      <c:pt idx="417">
                        <c:v>0.99439299999999997</c:v>
                      </c:pt>
                      <c:pt idx="418">
                        <c:v>0.99457700000000004</c:v>
                      </c:pt>
                      <c:pt idx="419">
                        <c:v>0.99476699999999996</c:v>
                      </c:pt>
                      <c:pt idx="420">
                        <c:v>0.99496700000000005</c:v>
                      </c:pt>
                      <c:pt idx="421">
                        <c:v>0.99513700000000005</c:v>
                      </c:pt>
                      <c:pt idx="422">
                        <c:v>0.995336</c:v>
                      </c:pt>
                      <c:pt idx="423">
                        <c:v>0.99548400000000004</c:v>
                      </c:pt>
                      <c:pt idx="424">
                        <c:v>0.99565199999999998</c:v>
                      </c:pt>
                      <c:pt idx="425">
                        <c:v>0.995834</c:v>
                      </c:pt>
                      <c:pt idx="426">
                        <c:v>0.996004</c:v>
                      </c:pt>
                      <c:pt idx="427">
                        <c:v>0.99616000000000005</c:v>
                      </c:pt>
                      <c:pt idx="428">
                        <c:v>0.99626599999999998</c:v>
                      </c:pt>
                      <c:pt idx="429">
                        <c:v>0.99637100000000001</c:v>
                      </c:pt>
                      <c:pt idx="430">
                        <c:v>0.99647799999999997</c:v>
                      </c:pt>
                      <c:pt idx="431">
                        <c:v>0.99663400000000002</c:v>
                      </c:pt>
                      <c:pt idx="432">
                        <c:v>0.99682599999999999</c:v>
                      </c:pt>
                      <c:pt idx="433">
                        <c:v>0.99692199999999997</c:v>
                      </c:pt>
                      <c:pt idx="434">
                        <c:v>0.99705100000000002</c:v>
                      </c:pt>
                      <c:pt idx="435">
                        <c:v>0.99716000000000005</c:v>
                      </c:pt>
                      <c:pt idx="436">
                        <c:v>0.99728899999999998</c:v>
                      </c:pt>
                      <c:pt idx="437">
                        <c:v>0.99733000000000005</c:v>
                      </c:pt>
                      <c:pt idx="438">
                        <c:v>0.99744100000000002</c:v>
                      </c:pt>
                      <c:pt idx="439">
                        <c:v>0.99748999999999999</c:v>
                      </c:pt>
                      <c:pt idx="440">
                        <c:v>0.99755700000000003</c:v>
                      </c:pt>
                      <c:pt idx="441">
                        <c:v>0.99760800000000005</c:v>
                      </c:pt>
                      <c:pt idx="442">
                        <c:v>0.99770499999999995</c:v>
                      </c:pt>
                      <c:pt idx="443">
                        <c:v>0.99778</c:v>
                      </c:pt>
                      <c:pt idx="444">
                        <c:v>0.99785400000000002</c:v>
                      </c:pt>
                      <c:pt idx="445">
                        <c:v>0.99790500000000004</c:v>
                      </c:pt>
                      <c:pt idx="446">
                        <c:v>0.99801700000000004</c:v>
                      </c:pt>
                      <c:pt idx="447">
                        <c:v>0.998062</c:v>
                      </c:pt>
                      <c:pt idx="448">
                        <c:v>0.99817299999999998</c:v>
                      </c:pt>
                      <c:pt idx="449">
                        <c:v>0.99824299999999999</c:v>
                      </c:pt>
                      <c:pt idx="450">
                        <c:v>0.998282</c:v>
                      </c:pt>
                      <c:pt idx="451">
                        <c:v>0.99837600000000004</c:v>
                      </c:pt>
                      <c:pt idx="452">
                        <c:v>0.99844299999999997</c:v>
                      </c:pt>
                      <c:pt idx="453">
                        <c:v>0.99846699999999999</c:v>
                      </c:pt>
                      <c:pt idx="454">
                        <c:v>0.99852099999999999</c:v>
                      </c:pt>
                      <c:pt idx="455">
                        <c:v>0.998614</c:v>
                      </c:pt>
                      <c:pt idx="456">
                        <c:v>0.99864900000000001</c:v>
                      </c:pt>
                      <c:pt idx="457">
                        <c:v>0.99872499999999997</c:v>
                      </c:pt>
                      <c:pt idx="458">
                        <c:v>0.99873000000000001</c:v>
                      </c:pt>
                      <c:pt idx="459">
                        <c:v>0.99880000000000002</c:v>
                      </c:pt>
                      <c:pt idx="460">
                        <c:v>0.99883699999999997</c:v>
                      </c:pt>
                      <c:pt idx="461">
                        <c:v>0.99887899999999996</c:v>
                      </c:pt>
                      <c:pt idx="462">
                        <c:v>0.99890699999999999</c:v>
                      </c:pt>
                      <c:pt idx="463">
                        <c:v>0.99896600000000002</c:v>
                      </c:pt>
                      <c:pt idx="464">
                        <c:v>0.99899400000000005</c:v>
                      </c:pt>
                      <c:pt idx="465">
                        <c:v>0.99901200000000001</c:v>
                      </c:pt>
                      <c:pt idx="466">
                        <c:v>0.99906499999999998</c:v>
                      </c:pt>
                      <c:pt idx="467">
                        <c:v>0.99912000000000001</c:v>
                      </c:pt>
                      <c:pt idx="468">
                        <c:v>0.99916400000000005</c:v>
                      </c:pt>
                      <c:pt idx="469">
                        <c:v>0.99917800000000001</c:v>
                      </c:pt>
                      <c:pt idx="470">
                        <c:v>0.99919000000000002</c:v>
                      </c:pt>
                      <c:pt idx="471">
                        <c:v>0.99921599999999999</c:v>
                      </c:pt>
                      <c:pt idx="472">
                        <c:v>0.99923600000000001</c:v>
                      </c:pt>
                      <c:pt idx="473">
                        <c:v>0.99927100000000002</c:v>
                      </c:pt>
                      <c:pt idx="474">
                        <c:v>0.99929400000000002</c:v>
                      </c:pt>
                      <c:pt idx="475">
                        <c:v>0.999336</c:v>
                      </c:pt>
                      <c:pt idx="476">
                        <c:v>0.99939699999999998</c:v>
                      </c:pt>
                      <c:pt idx="477">
                        <c:v>0.99941500000000005</c:v>
                      </c:pt>
                      <c:pt idx="478">
                        <c:v>0.99947399999999997</c:v>
                      </c:pt>
                      <c:pt idx="479">
                        <c:v>0.99948499999999996</c:v>
                      </c:pt>
                      <c:pt idx="480">
                        <c:v>0.99949100000000002</c:v>
                      </c:pt>
                      <c:pt idx="481">
                        <c:v>0.99951000000000001</c:v>
                      </c:pt>
                      <c:pt idx="482">
                        <c:v>0.99952799999999997</c:v>
                      </c:pt>
                      <c:pt idx="483">
                        <c:v>0.99959399999999998</c:v>
                      </c:pt>
                      <c:pt idx="484">
                        <c:v>0.99960899999999997</c:v>
                      </c:pt>
                      <c:pt idx="485">
                        <c:v>0.999614</c:v>
                      </c:pt>
                      <c:pt idx="486">
                        <c:v>0.99961699999999998</c:v>
                      </c:pt>
                      <c:pt idx="487">
                        <c:v>0.999641</c:v>
                      </c:pt>
                      <c:pt idx="488">
                        <c:v>0.99965700000000002</c:v>
                      </c:pt>
                      <c:pt idx="489">
                        <c:v>0.99968900000000005</c:v>
                      </c:pt>
                      <c:pt idx="490">
                        <c:v>0.99971399999999999</c:v>
                      </c:pt>
                      <c:pt idx="491">
                        <c:v>0.999722</c:v>
                      </c:pt>
                      <c:pt idx="492">
                        <c:v>0.99974099999999999</c:v>
                      </c:pt>
                      <c:pt idx="493">
                        <c:v>0.99974600000000002</c:v>
                      </c:pt>
                      <c:pt idx="494">
                        <c:v>0.99975800000000004</c:v>
                      </c:pt>
                      <c:pt idx="495">
                        <c:v>0.99976900000000002</c:v>
                      </c:pt>
                      <c:pt idx="496">
                        <c:v>0.99978100000000003</c:v>
                      </c:pt>
                      <c:pt idx="497">
                        <c:v>0.99979600000000002</c:v>
                      </c:pt>
                      <c:pt idx="498">
                        <c:v>0.99979899999999999</c:v>
                      </c:pt>
                      <c:pt idx="499">
                        <c:v>0.99980899999999995</c:v>
                      </c:pt>
                      <c:pt idx="500">
                        <c:v>0.99980899999999995</c:v>
                      </c:pt>
                      <c:pt idx="501">
                        <c:v>0.99981200000000003</c:v>
                      </c:pt>
                      <c:pt idx="502">
                        <c:v>0.99981500000000001</c:v>
                      </c:pt>
                      <c:pt idx="503">
                        <c:v>0.99984899999999999</c:v>
                      </c:pt>
                      <c:pt idx="504">
                        <c:v>0.99984899999999999</c:v>
                      </c:pt>
                      <c:pt idx="505">
                        <c:v>0.99984899999999999</c:v>
                      </c:pt>
                      <c:pt idx="506">
                        <c:v>0.99985100000000005</c:v>
                      </c:pt>
                      <c:pt idx="507">
                        <c:v>0.99985299999999999</c:v>
                      </c:pt>
                      <c:pt idx="508">
                        <c:v>0.99985400000000002</c:v>
                      </c:pt>
                      <c:pt idx="509">
                        <c:v>0.99986699999999995</c:v>
                      </c:pt>
                      <c:pt idx="510">
                        <c:v>0.99986699999999995</c:v>
                      </c:pt>
                      <c:pt idx="511">
                        <c:v>0.99987099999999995</c:v>
                      </c:pt>
                      <c:pt idx="512">
                        <c:v>0.99987099999999995</c:v>
                      </c:pt>
                      <c:pt idx="513">
                        <c:v>0.99987099999999995</c:v>
                      </c:pt>
                      <c:pt idx="514">
                        <c:v>0.99990000000000001</c:v>
                      </c:pt>
                      <c:pt idx="515">
                        <c:v>0.99990100000000004</c:v>
                      </c:pt>
                      <c:pt idx="516">
                        <c:v>0.99990299999999999</c:v>
                      </c:pt>
                      <c:pt idx="517">
                        <c:v>0.99990400000000002</c:v>
                      </c:pt>
                      <c:pt idx="518">
                        <c:v>0.99990800000000002</c:v>
                      </c:pt>
                      <c:pt idx="519">
                        <c:v>0.99990999999999997</c:v>
                      </c:pt>
                      <c:pt idx="520">
                        <c:v>0.99990999999999997</c:v>
                      </c:pt>
                      <c:pt idx="521">
                        <c:v>0.99993200000000004</c:v>
                      </c:pt>
                      <c:pt idx="522">
                        <c:v>0.99993299999999996</c:v>
                      </c:pt>
                      <c:pt idx="523">
                        <c:v>0.99993399999999999</c:v>
                      </c:pt>
                      <c:pt idx="524">
                        <c:v>0.99994300000000003</c:v>
                      </c:pt>
                      <c:pt idx="525">
                        <c:v>0.99994400000000006</c:v>
                      </c:pt>
                      <c:pt idx="526">
                        <c:v>0.99995299999999998</c:v>
                      </c:pt>
                      <c:pt idx="527">
                        <c:v>0.99995299999999998</c:v>
                      </c:pt>
                      <c:pt idx="528">
                        <c:v>0.99995400000000001</c:v>
                      </c:pt>
                      <c:pt idx="529">
                        <c:v>0.99995400000000001</c:v>
                      </c:pt>
                      <c:pt idx="530">
                        <c:v>0.99995400000000001</c:v>
                      </c:pt>
                      <c:pt idx="531">
                        <c:v>0.99995400000000001</c:v>
                      </c:pt>
                      <c:pt idx="532">
                        <c:v>0.99995400000000001</c:v>
                      </c:pt>
                      <c:pt idx="533">
                        <c:v>0.99995500000000004</c:v>
                      </c:pt>
                      <c:pt idx="534">
                        <c:v>0.99995500000000004</c:v>
                      </c:pt>
                      <c:pt idx="535">
                        <c:v>0.99995599999999996</c:v>
                      </c:pt>
                      <c:pt idx="536">
                        <c:v>0.99995599999999996</c:v>
                      </c:pt>
                      <c:pt idx="537">
                        <c:v>0.99996499999999999</c:v>
                      </c:pt>
                      <c:pt idx="538">
                        <c:v>0.99996499999999999</c:v>
                      </c:pt>
                      <c:pt idx="539">
                        <c:v>0.99996499999999999</c:v>
                      </c:pt>
                      <c:pt idx="540">
                        <c:v>0.99996600000000002</c:v>
                      </c:pt>
                      <c:pt idx="541">
                        <c:v>0.999969</c:v>
                      </c:pt>
                      <c:pt idx="542">
                        <c:v>0.999969</c:v>
                      </c:pt>
                      <c:pt idx="543">
                        <c:v>0.99997000000000003</c:v>
                      </c:pt>
                      <c:pt idx="544">
                        <c:v>0.99997000000000003</c:v>
                      </c:pt>
                      <c:pt idx="545">
                        <c:v>0.99997000000000003</c:v>
                      </c:pt>
                      <c:pt idx="546">
                        <c:v>0.99997000000000003</c:v>
                      </c:pt>
                      <c:pt idx="547">
                        <c:v>0.99997100000000005</c:v>
                      </c:pt>
                      <c:pt idx="548">
                        <c:v>0.99997100000000005</c:v>
                      </c:pt>
                      <c:pt idx="549">
                        <c:v>0.99997100000000005</c:v>
                      </c:pt>
                      <c:pt idx="550">
                        <c:v>0.99997199999999997</c:v>
                      </c:pt>
                      <c:pt idx="551">
                        <c:v>0.99997199999999997</c:v>
                      </c:pt>
                      <c:pt idx="552">
                        <c:v>0.99997199999999997</c:v>
                      </c:pt>
                      <c:pt idx="553">
                        <c:v>0.99997199999999997</c:v>
                      </c:pt>
                      <c:pt idx="554">
                        <c:v>0.999973</c:v>
                      </c:pt>
                      <c:pt idx="555">
                        <c:v>0.999973</c:v>
                      </c:pt>
                      <c:pt idx="556">
                        <c:v>0.999973</c:v>
                      </c:pt>
                      <c:pt idx="557">
                        <c:v>0.999973</c:v>
                      </c:pt>
                      <c:pt idx="558">
                        <c:v>0.99998500000000001</c:v>
                      </c:pt>
                      <c:pt idx="559">
                        <c:v>0.99998600000000004</c:v>
                      </c:pt>
                      <c:pt idx="560">
                        <c:v>0.99998699999999996</c:v>
                      </c:pt>
                      <c:pt idx="561">
                        <c:v>0.99998699999999996</c:v>
                      </c:pt>
                      <c:pt idx="562">
                        <c:v>0.99998699999999996</c:v>
                      </c:pt>
                      <c:pt idx="563">
                        <c:v>0.99998699999999996</c:v>
                      </c:pt>
                      <c:pt idx="564">
                        <c:v>0.99998699999999996</c:v>
                      </c:pt>
                      <c:pt idx="565">
                        <c:v>0.99998699999999996</c:v>
                      </c:pt>
                      <c:pt idx="566">
                        <c:v>0.99998699999999996</c:v>
                      </c:pt>
                      <c:pt idx="567">
                        <c:v>0.99998699999999996</c:v>
                      </c:pt>
                      <c:pt idx="568">
                        <c:v>0.99998799999999999</c:v>
                      </c:pt>
                      <c:pt idx="569">
                        <c:v>0.99998799999999999</c:v>
                      </c:pt>
                      <c:pt idx="570">
                        <c:v>0.99998799999999999</c:v>
                      </c:pt>
                      <c:pt idx="571">
                        <c:v>0.99998799999999999</c:v>
                      </c:pt>
                      <c:pt idx="572">
                        <c:v>0.99998799999999999</c:v>
                      </c:pt>
                      <c:pt idx="573">
                        <c:v>0.99998799999999999</c:v>
                      </c:pt>
                      <c:pt idx="574">
                        <c:v>0.99998799999999999</c:v>
                      </c:pt>
                      <c:pt idx="575">
                        <c:v>0.99998799999999999</c:v>
                      </c:pt>
                      <c:pt idx="576">
                        <c:v>0.99998799999999999</c:v>
                      </c:pt>
                      <c:pt idx="577">
                        <c:v>0.99998799999999999</c:v>
                      </c:pt>
                      <c:pt idx="578">
                        <c:v>0.99998799999999999</c:v>
                      </c:pt>
                      <c:pt idx="579">
                        <c:v>0.99998799999999999</c:v>
                      </c:pt>
                      <c:pt idx="580">
                        <c:v>0.99998900000000002</c:v>
                      </c:pt>
                      <c:pt idx="581">
                        <c:v>0.99998900000000002</c:v>
                      </c:pt>
                      <c:pt idx="582">
                        <c:v>0.99998900000000002</c:v>
                      </c:pt>
                      <c:pt idx="583">
                        <c:v>0.99998900000000002</c:v>
                      </c:pt>
                      <c:pt idx="584">
                        <c:v>0.99998900000000002</c:v>
                      </c:pt>
                      <c:pt idx="585">
                        <c:v>0.99998900000000002</c:v>
                      </c:pt>
                      <c:pt idx="586">
                        <c:v>0.99998900000000002</c:v>
                      </c:pt>
                      <c:pt idx="587">
                        <c:v>0.99998900000000002</c:v>
                      </c:pt>
                      <c:pt idx="588">
                        <c:v>0.99998900000000002</c:v>
                      </c:pt>
                      <c:pt idx="589">
                        <c:v>0.99998900000000002</c:v>
                      </c:pt>
                      <c:pt idx="590">
                        <c:v>0.99999000000000005</c:v>
                      </c:pt>
                      <c:pt idx="591">
                        <c:v>0.99999000000000005</c:v>
                      </c:pt>
                      <c:pt idx="592">
                        <c:v>0.99999000000000005</c:v>
                      </c:pt>
                      <c:pt idx="593">
                        <c:v>0.99999000000000005</c:v>
                      </c:pt>
                      <c:pt idx="594">
                        <c:v>0.99999000000000005</c:v>
                      </c:pt>
                      <c:pt idx="595">
                        <c:v>0.99999000000000005</c:v>
                      </c:pt>
                      <c:pt idx="596">
                        <c:v>0.99999000000000005</c:v>
                      </c:pt>
                      <c:pt idx="597">
                        <c:v>0.99999099999999996</c:v>
                      </c:pt>
                      <c:pt idx="598">
                        <c:v>0.99999099999999996</c:v>
                      </c:pt>
                      <c:pt idx="599">
                        <c:v>0.99999099999999996</c:v>
                      </c:pt>
                      <c:pt idx="600">
                        <c:v>0.99999099999999996</c:v>
                      </c:pt>
                      <c:pt idx="601">
                        <c:v>0.99999099999999996</c:v>
                      </c:pt>
                      <c:pt idx="602">
                        <c:v>0.99999099999999996</c:v>
                      </c:pt>
                      <c:pt idx="603">
                        <c:v>0.99999099999999996</c:v>
                      </c:pt>
                      <c:pt idx="604">
                        <c:v>0.99999099999999996</c:v>
                      </c:pt>
                      <c:pt idx="605">
                        <c:v>0.99999099999999996</c:v>
                      </c:pt>
                      <c:pt idx="606">
                        <c:v>0.99999099999999996</c:v>
                      </c:pt>
                      <c:pt idx="607">
                        <c:v>0.99999099999999996</c:v>
                      </c:pt>
                      <c:pt idx="608">
                        <c:v>0.99999099999999996</c:v>
                      </c:pt>
                      <c:pt idx="609">
                        <c:v>0.99999099999999996</c:v>
                      </c:pt>
                      <c:pt idx="610">
                        <c:v>0.99999099999999996</c:v>
                      </c:pt>
                      <c:pt idx="611">
                        <c:v>0.99999099999999996</c:v>
                      </c:pt>
                      <c:pt idx="612">
                        <c:v>0.99999099999999996</c:v>
                      </c:pt>
                      <c:pt idx="613">
                        <c:v>0.99999099999999996</c:v>
                      </c:pt>
                      <c:pt idx="614">
                        <c:v>0.99999099999999996</c:v>
                      </c:pt>
                      <c:pt idx="615">
                        <c:v>0.99999099999999996</c:v>
                      </c:pt>
                      <c:pt idx="616">
                        <c:v>0.99999099999999996</c:v>
                      </c:pt>
                      <c:pt idx="617">
                        <c:v>0.99999099999999996</c:v>
                      </c:pt>
                      <c:pt idx="618">
                        <c:v>0.99999099999999996</c:v>
                      </c:pt>
                      <c:pt idx="619">
                        <c:v>0.99999099999999996</c:v>
                      </c:pt>
                      <c:pt idx="620">
                        <c:v>0.99999099999999996</c:v>
                      </c:pt>
                      <c:pt idx="621">
                        <c:v>0.99999099999999996</c:v>
                      </c:pt>
                      <c:pt idx="622">
                        <c:v>0.99999099999999996</c:v>
                      </c:pt>
                      <c:pt idx="623">
                        <c:v>0.99999099999999996</c:v>
                      </c:pt>
                      <c:pt idx="624">
                        <c:v>0.99999199999999999</c:v>
                      </c:pt>
                      <c:pt idx="625">
                        <c:v>0.99999199999999999</c:v>
                      </c:pt>
                      <c:pt idx="626">
                        <c:v>0.99999199999999999</c:v>
                      </c:pt>
                      <c:pt idx="627">
                        <c:v>1</c:v>
                      </c:pt>
                    </c:numCache>
                  </c:numRef>
                </c:yVal>
                <c:smooth val="1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99BD-4AB1-8B97-B99DF4BB61F8}"/>
                  </c:ext>
                </c:extLst>
              </c15:ser>
            </c15:filteredScatterSeries>
            <c15:filteredScatterSeries>
              <c15:ser>
                <c:idx val="0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工作表8!$B$1</c15:sqref>
                        </c15:formulaRef>
                      </c:ext>
                    </c:extLst>
                    <c:strCache>
                      <c:ptCount val="1"/>
                      <c:pt idx="0">
                        <c:v>95th</c:v>
                      </c:pt>
                    </c:strCache>
                  </c:strRef>
                </c:tx>
                <c:spPr>
                  <a:ln w="38100" cap="rnd">
                    <a:solidFill>
                      <a:schemeClr val="bg2">
                        <a:lumMod val="50000"/>
                      </a:schemeClr>
                    </a:solidFill>
                    <a:prstDash val="dash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工作表8!$A$2:$A$935</c15:sqref>
                        </c15:formulaRef>
                      </c:ext>
                    </c:extLst>
                    <c:numCache>
                      <c:formatCode>General</c:formatCode>
                      <c:ptCount val="934"/>
                      <c:pt idx="0">
                        <c:v>0</c:v>
                      </c:pt>
                      <c:pt idx="1">
                        <c:v>2</c:v>
                      </c:pt>
                      <c:pt idx="2">
                        <c:v>4</c:v>
                      </c:pt>
                      <c:pt idx="3">
                        <c:v>6</c:v>
                      </c:pt>
                      <c:pt idx="4">
                        <c:v>8</c:v>
                      </c:pt>
                      <c:pt idx="5">
                        <c:v>10</c:v>
                      </c:pt>
                      <c:pt idx="6">
                        <c:v>12</c:v>
                      </c:pt>
                      <c:pt idx="7">
                        <c:v>14</c:v>
                      </c:pt>
                      <c:pt idx="8">
                        <c:v>16</c:v>
                      </c:pt>
                      <c:pt idx="9">
                        <c:v>18</c:v>
                      </c:pt>
                      <c:pt idx="10">
                        <c:v>20</c:v>
                      </c:pt>
                      <c:pt idx="11">
                        <c:v>22</c:v>
                      </c:pt>
                      <c:pt idx="12">
                        <c:v>24</c:v>
                      </c:pt>
                      <c:pt idx="13">
                        <c:v>26</c:v>
                      </c:pt>
                      <c:pt idx="14">
                        <c:v>28</c:v>
                      </c:pt>
                      <c:pt idx="15">
                        <c:v>30</c:v>
                      </c:pt>
                      <c:pt idx="16">
                        <c:v>32</c:v>
                      </c:pt>
                      <c:pt idx="17">
                        <c:v>34</c:v>
                      </c:pt>
                      <c:pt idx="18">
                        <c:v>36</c:v>
                      </c:pt>
                      <c:pt idx="19">
                        <c:v>38</c:v>
                      </c:pt>
                      <c:pt idx="20">
                        <c:v>40</c:v>
                      </c:pt>
                      <c:pt idx="21">
                        <c:v>42</c:v>
                      </c:pt>
                      <c:pt idx="22">
                        <c:v>44</c:v>
                      </c:pt>
                      <c:pt idx="23">
                        <c:v>46</c:v>
                      </c:pt>
                      <c:pt idx="24">
                        <c:v>48</c:v>
                      </c:pt>
                      <c:pt idx="25">
                        <c:v>50</c:v>
                      </c:pt>
                      <c:pt idx="26">
                        <c:v>52</c:v>
                      </c:pt>
                      <c:pt idx="27">
                        <c:v>54</c:v>
                      </c:pt>
                      <c:pt idx="28">
                        <c:v>56</c:v>
                      </c:pt>
                      <c:pt idx="29">
                        <c:v>58</c:v>
                      </c:pt>
                      <c:pt idx="30">
                        <c:v>60</c:v>
                      </c:pt>
                      <c:pt idx="31">
                        <c:v>62</c:v>
                      </c:pt>
                      <c:pt idx="32">
                        <c:v>64</c:v>
                      </c:pt>
                      <c:pt idx="33">
                        <c:v>66</c:v>
                      </c:pt>
                      <c:pt idx="34">
                        <c:v>68</c:v>
                      </c:pt>
                      <c:pt idx="35">
                        <c:v>70</c:v>
                      </c:pt>
                      <c:pt idx="36">
                        <c:v>72</c:v>
                      </c:pt>
                      <c:pt idx="37">
                        <c:v>74</c:v>
                      </c:pt>
                      <c:pt idx="38">
                        <c:v>76</c:v>
                      </c:pt>
                      <c:pt idx="39">
                        <c:v>78</c:v>
                      </c:pt>
                      <c:pt idx="40">
                        <c:v>80</c:v>
                      </c:pt>
                      <c:pt idx="41">
                        <c:v>82</c:v>
                      </c:pt>
                      <c:pt idx="42">
                        <c:v>84</c:v>
                      </c:pt>
                      <c:pt idx="43">
                        <c:v>86</c:v>
                      </c:pt>
                      <c:pt idx="44">
                        <c:v>88</c:v>
                      </c:pt>
                      <c:pt idx="45">
                        <c:v>90</c:v>
                      </c:pt>
                      <c:pt idx="46">
                        <c:v>92</c:v>
                      </c:pt>
                      <c:pt idx="47">
                        <c:v>94</c:v>
                      </c:pt>
                      <c:pt idx="48">
                        <c:v>96</c:v>
                      </c:pt>
                      <c:pt idx="49">
                        <c:v>98</c:v>
                      </c:pt>
                      <c:pt idx="50">
                        <c:v>100</c:v>
                      </c:pt>
                      <c:pt idx="51">
                        <c:v>102</c:v>
                      </c:pt>
                      <c:pt idx="52">
                        <c:v>104</c:v>
                      </c:pt>
                      <c:pt idx="53">
                        <c:v>106</c:v>
                      </c:pt>
                      <c:pt idx="54">
                        <c:v>108</c:v>
                      </c:pt>
                      <c:pt idx="55">
                        <c:v>110</c:v>
                      </c:pt>
                      <c:pt idx="56">
                        <c:v>112</c:v>
                      </c:pt>
                      <c:pt idx="57">
                        <c:v>114</c:v>
                      </c:pt>
                      <c:pt idx="58">
                        <c:v>116</c:v>
                      </c:pt>
                      <c:pt idx="59">
                        <c:v>118</c:v>
                      </c:pt>
                      <c:pt idx="60">
                        <c:v>120</c:v>
                      </c:pt>
                      <c:pt idx="61">
                        <c:v>122</c:v>
                      </c:pt>
                      <c:pt idx="62">
                        <c:v>124</c:v>
                      </c:pt>
                      <c:pt idx="63">
                        <c:v>126</c:v>
                      </c:pt>
                      <c:pt idx="64">
                        <c:v>128</c:v>
                      </c:pt>
                      <c:pt idx="65">
                        <c:v>130</c:v>
                      </c:pt>
                      <c:pt idx="66">
                        <c:v>132</c:v>
                      </c:pt>
                      <c:pt idx="67">
                        <c:v>134</c:v>
                      </c:pt>
                      <c:pt idx="68">
                        <c:v>136</c:v>
                      </c:pt>
                      <c:pt idx="69">
                        <c:v>138</c:v>
                      </c:pt>
                      <c:pt idx="70">
                        <c:v>140</c:v>
                      </c:pt>
                      <c:pt idx="71">
                        <c:v>142</c:v>
                      </c:pt>
                      <c:pt idx="72">
                        <c:v>144</c:v>
                      </c:pt>
                      <c:pt idx="73">
                        <c:v>146</c:v>
                      </c:pt>
                      <c:pt idx="74">
                        <c:v>148</c:v>
                      </c:pt>
                      <c:pt idx="75">
                        <c:v>150</c:v>
                      </c:pt>
                      <c:pt idx="76">
                        <c:v>152</c:v>
                      </c:pt>
                      <c:pt idx="77">
                        <c:v>154</c:v>
                      </c:pt>
                      <c:pt idx="78">
                        <c:v>156</c:v>
                      </c:pt>
                      <c:pt idx="79">
                        <c:v>158</c:v>
                      </c:pt>
                      <c:pt idx="80">
                        <c:v>160</c:v>
                      </c:pt>
                      <c:pt idx="81">
                        <c:v>162</c:v>
                      </c:pt>
                      <c:pt idx="82">
                        <c:v>164</c:v>
                      </c:pt>
                      <c:pt idx="83">
                        <c:v>166</c:v>
                      </c:pt>
                      <c:pt idx="84">
                        <c:v>168</c:v>
                      </c:pt>
                      <c:pt idx="85">
                        <c:v>170</c:v>
                      </c:pt>
                      <c:pt idx="86">
                        <c:v>172</c:v>
                      </c:pt>
                      <c:pt idx="87">
                        <c:v>174</c:v>
                      </c:pt>
                      <c:pt idx="88">
                        <c:v>176</c:v>
                      </c:pt>
                      <c:pt idx="89">
                        <c:v>178</c:v>
                      </c:pt>
                      <c:pt idx="90">
                        <c:v>180</c:v>
                      </c:pt>
                      <c:pt idx="91">
                        <c:v>182</c:v>
                      </c:pt>
                      <c:pt idx="92">
                        <c:v>184</c:v>
                      </c:pt>
                      <c:pt idx="93">
                        <c:v>186</c:v>
                      </c:pt>
                      <c:pt idx="94">
                        <c:v>188</c:v>
                      </c:pt>
                      <c:pt idx="95">
                        <c:v>190</c:v>
                      </c:pt>
                      <c:pt idx="96">
                        <c:v>192</c:v>
                      </c:pt>
                      <c:pt idx="97">
                        <c:v>194</c:v>
                      </c:pt>
                      <c:pt idx="98">
                        <c:v>196</c:v>
                      </c:pt>
                      <c:pt idx="99">
                        <c:v>198</c:v>
                      </c:pt>
                      <c:pt idx="100">
                        <c:v>200</c:v>
                      </c:pt>
                      <c:pt idx="101">
                        <c:v>202</c:v>
                      </c:pt>
                      <c:pt idx="102">
                        <c:v>204</c:v>
                      </c:pt>
                      <c:pt idx="103">
                        <c:v>206</c:v>
                      </c:pt>
                      <c:pt idx="104">
                        <c:v>208</c:v>
                      </c:pt>
                      <c:pt idx="105">
                        <c:v>210</c:v>
                      </c:pt>
                      <c:pt idx="106">
                        <c:v>212</c:v>
                      </c:pt>
                      <c:pt idx="107">
                        <c:v>214</c:v>
                      </c:pt>
                      <c:pt idx="108">
                        <c:v>216</c:v>
                      </c:pt>
                      <c:pt idx="109">
                        <c:v>218</c:v>
                      </c:pt>
                      <c:pt idx="110">
                        <c:v>220</c:v>
                      </c:pt>
                      <c:pt idx="111">
                        <c:v>222</c:v>
                      </c:pt>
                      <c:pt idx="112">
                        <c:v>224</c:v>
                      </c:pt>
                      <c:pt idx="113">
                        <c:v>226</c:v>
                      </c:pt>
                      <c:pt idx="114">
                        <c:v>228</c:v>
                      </c:pt>
                      <c:pt idx="115">
                        <c:v>230</c:v>
                      </c:pt>
                      <c:pt idx="116">
                        <c:v>232</c:v>
                      </c:pt>
                      <c:pt idx="117">
                        <c:v>234</c:v>
                      </c:pt>
                      <c:pt idx="118">
                        <c:v>236</c:v>
                      </c:pt>
                      <c:pt idx="119">
                        <c:v>238</c:v>
                      </c:pt>
                      <c:pt idx="120">
                        <c:v>240</c:v>
                      </c:pt>
                      <c:pt idx="121">
                        <c:v>242</c:v>
                      </c:pt>
                      <c:pt idx="122">
                        <c:v>244</c:v>
                      </c:pt>
                      <c:pt idx="123">
                        <c:v>246</c:v>
                      </c:pt>
                      <c:pt idx="124">
                        <c:v>248</c:v>
                      </c:pt>
                      <c:pt idx="125">
                        <c:v>250</c:v>
                      </c:pt>
                      <c:pt idx="126">
                        <c:v>252</c:v>
                      </c:pt>
                      <c:pt idx="127">
                        <c:v>254</c:v>
                      </c:pt>
                      <c:pt idx="128">
                        <c:v>256</c:v>
                      </c:pt>
                      <c:pt idx="129">
                        <c:v>258</c:v>
                      </c:pt>
                      <c:pt idx="130">
                        <c:v>260</c:v>
                      </c:pt>
                      <c:pt idx="131">
                        <c:v>262</c:v>
                      </c:pt>
                      <c:pt idx="132">
                        <c:v>264</c:v>
                      </c:pt>
                      <c:pt idx="133">
                        <c:v>266</c:v>
                      </c:pt>
                      <c:pt idx="134">
                        <c:v>268</c:v>
                      </c:pt>
                      <c:pt idx="135">
                        <c:v>270</c:v>
                      </c:pt>
                      <c:pt idx="136">
                        <c:v>272</c:v>
                      </c:pt>
                      <c:pt idx="137">
                        <c:v>274</c:v>
                      </c:pt>
                      <c:pt idx="138">
                        <c:v>276</c:v>
                      </c:pt>
                      <c:pt idx="139">
                        <c:v>278</c:v>
                      </c:pt>
                      <c:pt idx="140">
                        <c:v>280</c:v>
                      </c:pt>
                      <c:pt idx="141">
                        <c:v>282</c:v>
                      </c:pt>
                      <c:pt idx="142">
                        <c:v>284</c:v>
                      </c:pt>
                      <c:pt idx="143">
                        <c:v>286</c:v>
                      </c:pt>
                      <c:pt idx="144">
                        <c:v>288</c:v>
                      </c:pt>
                      <c:pt idx="145">
                        <c:v>290</c:v>
                      </c:pt>
                      <c:pt idx="146">
                        <c:v>292</c:v>
                      </c:pt>
                      <c:pt idx="147">
                        <c:v>294</c:v>
                      </c:pt>
                      <c:pt idx="148">
                        <c:v>296</c:v>
                      </c:pt>
                      <c:pt idx="149">
                        <c:v>298</c:v>
                      </c:pt>
                      <c:pt idx="150">
                        <c:v>300</c:v>
                      </c:pt>
                      <c:pt idx="151">
                        <c:v>302</c:v>
                      </c:pt>
                      <c:pt idx="152">
                        <c:v>304</c:v>
                      </c:pt>
                      <c:pt idx="153">
                        <c:v>306</c:v>
                      </c:pt>
                      <c:pt idx="154">
                        <c:v>308</c:v>
                      </c:pt>
                      <c:pt idx="155">
                        <c:v>310</c:v>
                      </c:pt>
                      <c:pt idx="156">
                        <c:v>312</c:v>
                      </c:pt>
                      <c:pt idx="157">
                        <c:v>314</c:v>
                      </c:pt>
                      <c:pt idx="158">
                        <c:v>316</c:v>
                      </c:pt>
                      <c:pt idx="159">
                        <c:v>318</c:v>
                      </c:pt>
                      <c:pt idx="160">
                        <c:v>320</c:v>
                      </c:pt>
                      <c:pt idx="161">
                        <c:v>322</c:v>
                      </c:pt>
                      <c:pt idx="162">
                        <c:v>324</c:v>
                      </c:pt>
                      <c:pt idx="163">
                        <c:v>326</c:v>
                      </c:pt>
                      <c:pt idx="164">
                        <c:v>328</c:v>
                      </c:pt>
                      <c:pt idx="165">
                        <c:v>330</c:v>
                      </c:pt>
                      <c:pt idx="166">
                        <c:v>332</c:v>
                      </c:pt>
                      <c:pt idx="167">
                        <c:v>334</c:v>
                      </c:pt>
                      <c:pt idx="168">
                        <c:v>336</c:v>
                      </c:pt>
                      <c:pt idx="169">
                        <c:v>338</c:v>
                      </c:pt>
                      <c:pt idx="170">
                        <c:v>340</c:v>
                      </c:pt>
                      <c:pt idx="171">
                        <c:v>342</c:v>
                      </c:pt>
                      <c:pt idx="172">
                        <c:v>344</c:v>
                      </c:pt>
                      <c:pt idx="173">
                        <c:v>346</c:v>
                      </c:pt>
                      <c:pt idx="174">
                        <c:v>348</c:v>
                      </c:pt>
                      <c:pt idx="175">
                        <c:v>350</c:v>
                      </c:pt>
                      <c:pt idx="176">
                        <c:v>352</c:v>
                      </c:pt>
                      <c:pt idx="177">
                        <c:v>354</c:v>
                      </c:pt>
                      <c:pt idx="178">
                        <c:v>356</c:v>
                      </c:pt>
                      <c:pt idx="179">
                        <c:v>358</c:v>
                      </c:pt>
                      <c:pt idx="180">
                        <c:v>360</c:v>
                      </c:pt>
                      <c:pt idx="181">
                        <c:v>362</c:v>
                      </c:pt>
                      <c:pt idx="182">
                        <c:v>364</c:v>
                      </c:pt>
                      <c:pt idx="183">
                        <c:v>366</c:v>
                      </c:pt>
                      <c:pt idx="184">
                        <c:v>368</c:v>
                      </c:pt>
                      <c:pt idx="185">
                        <c:v>370</c:v>
                      </c:pt>
                      <c:pt idx="186">
                        <c:v>372</c:v>
                      </c:pt>
                      <c:pt idx="187">
                        <c:v>374</c:v>
                      </c:pt>
                      <c:pt idx="188">
                        <c:v>376</c:v>
                      </c:pt>
                      <c:pt idx="189">
                        <c:v>378</c:v>
                      </c:pt>
                      <c:pt idx="190">
                        <c:v>380</c:v>
                      </c:pt>
                      <c:pt idx="191">
                        <c:v>382</c:v>
                      </c:pt>
                      <c:pt idx="192">
                        <c:v>384</c:v>
                      </c:pt>
                      <c:pt idx="193">
                        <c:v>386</c:v>
                      </c:pt>
                      <c:pt idx="194">
                        <c:v>388</c:v>
                      </c:pt>
                      <c:pt idx="195">
                        <c:v>390</c:v>
                      </c:pt>
                      <c:pt idx="196">
                        <c:v>392</c:v>
                      </c:pt>
                      <c:pt idx="197">
                        <c:v>394</c:v>
                      </c:pt>
                      <c:pt idx="198">
                        <c:v>396</c:v>
                      </c:pt>
                      <c:pt idx="199">
                        <c:v>398</c:v>
                      </c:pt>
                      <c:pt idx="200">
                        <c:v>400</c:v>
                      </c:pt>
                      <c:pt idx="201">
                        <c:v>402</c:v>
                      </c:pt>
                      <c:pt idx="202">
                        <c:v>404</c:v>
                      </c:pt>
                      <c:pt idx="203">
                        <c:v>406</c:v>
                      </c:pt>
                      <c:pt idx="204">
                        <c:v>408</c:v>
                      </c:pt>
                      <c:pt idx="205">
                        <c:v>410</c:v>
                      </c:pt>
                      <c:pt idx="206">
                        <c:v>412</c:v>
                      </c:pt>
                      <c:pt idx="207">
                        <c:v>414</c:v>
                      </c:pt>
                      <c:pt idx="208">
                        <c:v>416</c:v>
                      </c:pt>
                      <c:pt idx="209">
                        <c:v>418</c:v>
                      </c:pt>
                      <c:pt idx="210">
                        <c:v>420</c:v>
                      </c:pt>
                      <c:pt idx="211">
                        <c:v>422</c:v>
                      </c:pt>
                      <c:pt idx="212">
                        <c:v>424</c:v>
                      </c:pt>
                      <c:pt idx="213">
                        <c:v>426</c:v>
                      </c:pt>
                      <c:pt idx="214">
                        <c:v>428</c:v>
                      </c:pt>
                      <c:pt idx="215">
                        <c:v>430</c:v>
                      </c:pt>
                      <c:pt idx="216">
                        <c:v>432</c:v>
                      </c:pt>
                      <c:pt idx="217">
                        <c:v>434</c:v>
                      </c:pt>
                      <c:pt idx="218">
                        <c:v>436</c:v>
                      </c:pt>
                      <c:pt idx="219">
                        <c:v>438</c:v>
                      </c:pt>
                      <c:pt idx="220">
                        <c:v>440</c:v>
                      </c:pt>
                      <c:pt idx="221">
                        <c:v>442</c:v>
                      </c:pt>
                      <c:pt idx="222">
                        <c:v>444</c:v>
                      </c:pt>
                      <c:pt idx="223">
                        <c:v>446</c:v>
                      </c:pt>
                      <c:pt idx="224">
                        <c:v>448</c:v>
                      </c:pt>
                      <c:pt idx="225">
                        <c:v>450</c:v>
                      </c:pt>
                      <c:pt idx="226">
                        <c:v>452</c:v>
                      </c:pt>
                      <c:pt idx="227">
                        <c:v>454</c:v>
                      </c:pt>
                      <c:pt idx="228">
                        <c:v>456</c:v>
                      </c:pt>
                      <c:pt idx="229">
                        <c:v>458</c:v>
                      </c:pt>
                      <c:pt idx="230">
                        <c:v>460</c:v>
                      </c:pt>
                      <c:pt idx="231">
                        <c:v>462</c:v>
                      </c:pt>
                      <c:pt idx="232">
                        <c:v>464</c:v>
                      </c:pt>
                      <c:pt idx="233">
                        <c:v>466</c:v>
                      </c:pt>
                      <c:pt idx="234">
                        <c:v>468</c:v>
                      </c:pt>
                      <c:pt idx="235">
                        <c:v>470</c:v>
                      </c:pt>
                      <c:pt idx="236">
                        <c:v>472</c:v>
                      </c:pt>
                      <c:pt idx="237">
                        <c:v>474</c:v>
                      </c:pt>
                      <c:pt idx="238">
                        <c:v>476</c:v>
                      </c:pt>
                      <c:pt idx="239">
                        <c:v>478</c:v>
                      </c:pt>
                      <c:pt idx="240">
                        <c:v>480</c:v>
                      </c:pt>
                      <c:pt idx="241">
                        <c:v>482</c:v>
                      </c:pt>
                      <c:pt idx="242">
                        <c:v>484</c:v>
                      </c:pt>
                      <c:pt idx="243">
                        <c:v>486</c:v>
                      </c:pt>
                      <c:pt idx="244">
                        <c:v>488</c:v>
                      </c:pt>
                      <c:pt idx="245">
                        <c:v>490</c:v>
                      </c:pt>
                      <c:pt idx="246">
                        <c:v>492</c:v>
                      </c:pt>
                      <c:pt idx="247">
                        <c:v>494</c:v>
                      </c:pt>
                      <c:pt idx="248">
                        <c:v>496</c:v>
                      </c:pt>
                      <c:pt idx="249">
                        <c:v>498</c:v>
                      </c:pt>
                      <c:pt idx="250">
                        <c:v>500</c:v>
                      </c:pt>
                      <c:pt idx="251">
                        <c:v>502</c:v>
                      </c:pt>
                      <c:pt idx="252">
                        <c:v>504</c:v>
                      </c:pt>
                      <c:pt idx="253">
                        <c:v>506</c:v>
                      </c:pt>
                      <c:pt idx="254">
                        <c:v>508</c:v>
                      </c:pt>
                      <c:pt idx="255">
                        <c:v>510</c:v>
                      </c:pt>
                      <c:pt idx="256">
                        <c:v>512</c:v>
                      </c:pt>
                      <c:pt idx="257">
                        <c:v>514</c:v>
                      </c:pt>
                      <c:pt idx="258">
                        <c:v>516</c:v>
                      </c:pt>
                      <c:pt idx="259">
                        <c:v>518</c:v>
                      </c:pt>
                      <c:pt idx="260">
                        <c:v>520</c:v>
                      </c:pt>
                      <c:pt idx="261">
                        <c:v>522</c:v>
                      </c:pt>
                      <c:pt idx="262">
                        <c:v>524</c:v>
                      </c:pt>
                      <c:pt idx="263">
                        <c:v>526</c:v>
                      </c:pt>
                      <c:pt idx="264">
                        <c:v>528</c:v>
                      </c:pt>
                      <c:pt idx="265">
                        <c:v>530</c:v>
                      </c:pt>
                      <c:pt idx="266">
                        <c:v>532</c:v>
                      </c:pt>
                      <c:pt idx="267">
                        <c:v>534</c:v>
                      </c:pt>
                      <c:pt idx="268">
                        <c:v>536</c:v>
                      </c:pt>
                      <c:pt idx="269">
                        <c:v>538</c:v>
                      </c:pt>
                      <c:pt idx="270">
                        <c:v>540</c:v>
                      </c:pt>
                      <c:pt idx="271">
                        <c:v>542</c:v>
                      </c:pt>
                      <c:pt idx="272">
                        <c:v>544</c:v>
                      </c:pt>
                      <c:pt idx="273">
                        <c:v>546</c:v>
                      </c:pt>
                      <c:pt idx="274">
                        <c:v>548</c:v>
                      </c:pt>
                      <c:pt idx="275">
                        <c:v>550</c:v>
                      </c:pt>
                      <c:pt idx="276">
                        <c:v>552</c:v>
                      </c:pt>
                      <c:pt idx="277">
                        <c:v>554</c:v>
                      </c:pt>
                      <c:pt idx="278">
                        <c:v>556</c:v>
                      </c:pt>
                      <c:pt idx="279">
                        <c:v>558</c:v>
                      </c:pt>
                      <c:pt idx="280">
                        <c:v>560</c:v>
                      </c:pt>
                      <c:pt idx="281">
                        <c:v>562</c:v>
                      </c:pt>
                      <c:pt idx="282">
                        <c:v>564</c:v>
                      </c:pt>
                      <c:pt idx="283">
                        <c:v>566</c:v>
                      </c:pt>
                      <c:pt idx="284">
                        <c:v>568</c:v>
                      </c:pt>
                      <c:pt idx="285">
                        <c:v>570</c:v>
                      </c:pt>
                      <c:pt idx="286">
                        <c:v>572</c:v>
                      </c:pt>
                      <c:pt idx="287">
                        <c:v>574</c:v>
                      </c:pt>
                      <c:pt idx="288">
                        <c:v>576</c:v>
                      </c:pt>
                      <c:pt idx="289">
                        <c:v>578</c:v>
                      </c:pt>
                      <c:pt idx="290">
                        <c:v>580</c:v>
                      </c:pt>
                      <c:pt idx="291">
                        <c:v>582</c:v>
                      </c:pt>
                      <c:pt idx="292">
                        <c:v>584</c:v>
                      </c:pt>
                      <c:pt idx="293">
                        <c:v>586</c:v>
                      </c:pt>
                      <c:pt idx="294">
                        <c:v>588</c:v>
                      </c:pt>
                      <c:pt idx="295">
                        <c:v>590</c:v>
                      </c:pt>
                      <c:pt idx="296">
                        <c:v>592</c:v>
                      </c:pt>
                      <c:pt idx="297">
                        <c:v>594</c:v>
                      </c:pt>
                      <c:pt idx="298">
                        <c:v>596</c:v>
                      </c:pt>
                      <c:pt idx="299">
                        <c:v>598</c:v>
                      </c:pt>
                      <c:pt idx="300">
                        <c:v>600</c:v>
                      </c:pt>
                      <c:pt idx="301">
                        <c:v>602</c:v>
                      </c:pt>
                      <c:pt idx="302">
                        <c:v>604</c:v>
                      </c:pt>
                      <c:pt idx="303">
                        <c:v>606</c:v>
                      </c:pt>
                      <c:pt idx="304">
                        <c:v>608</c:v>
                      </c:pt>
                      <c:pt idx="305">
                        <c:v>610</c:v>
                      </c:pt>
                      <c:pt idx="306">
                        <c:v>612</c:v>
                      </c:pt>
                      <c:pt idx="307">
                        <c:v>614</c:v>
                      </c:pt>
                      <c:pt idx="308">
                        <c:v>616</c:v>
                      </c:pt>
                      <c:pt idx="309">
                        <c:v>618</c:v>
                      </c:pt>
                      <c:pt idx="310">
                        <c:v>620</c:v>
                      </c:pt>
                      <c:pt idx="311">
                        <c:v>622</c:v>
                      </c:pt>
                      <c:pt idx="312">
                        <c:v>624</c:v>
                      </c:pt>
                      <c:pt idx="313">
                        <c:v>626</c:v>
                      </c:pt>
                      <c:pt idx="314">
                        <c:v>628</c:v>
                      </c:pt>
                      <c:pt idx="315">
                        <c:v>630</c:v>
                      </c:pt>
                      <c:pt idx="316">
                        <c:v>632</c:v>
                      </c:pt>
                      <c:pt idx="317">
                        <c:v>634</c:v>
                      </c:pt>
                      <c:pt idx="318">
                        <c:v>636</c:v>
                      </c:pt>
                      <c:pt idx="319">
                        <c:v>638</c:v>
                      </c:pt>
                      <c:pt idx="320">
                        <c:v>640</c:v>
                      </c:pt>
                      <c:pt idx="321">
                        <c:v>642</c:v>
                      </c:pt>
                      <c:pt idx="322">
                        <c:v>644</c:v>
                      </c:pt>
                      <c:pt idx="323">
                        <c:v>646</c:v>
                      </c:pt>
                      <c:pt idx="324">
                        <c:v>648</c:v>
                      </c:pt>
                      <c:pt idx="325">
                        <c:v>650</c:v>
                      </c:pt>
                      <c:pt idx="326">
                        <c:v>652</c:v>
                      </c:pt>
                      <c:pt idx="327">
                        <c:v>654</c:v>
                      </c:pt>
                      <c:pt idx="328">
                        <c:v>656</c:v>
                      </c:pt>
                      <c:pt idx="329">
                        <c:v>658</c:v>
                      </c:pt>
                      <c:pt idx="330">
                        <c:v>660</c:v>
                      </c:pt>
                      <c:pt idx="331">
                        <c:v>662</c:v>
                      </c:pt>
                      <c:pt idx="332">
                        <c:v>664</c:v>
                      </c:pt>
                      <c:pt idx="333">
                        <c:v>666</c:v>
                      </c:pt>
                      <c:pt idx="334">
                        <c:v>668</c:v>
                      </c:pt>
                      <c:pt idx="335">
                        <c:v>670</c:v>
                      </c:pt>
                      <c:pt idx="336">
                        <c:v>672</c:v>
                      </c:pt>
                      <c:pt idx="337">
                        <c:v>674</c:v>
                      </c:pt>
                      <c:pt idx="338">
                        <c:v>676</c:v>
                      </c:pt>
                      <c:pt idx="339">
                        <c:v>678</c:v>
                      </c:pt>
                      <c:pt idx="340">
                        <c:v>680</c:v>
                      </c:pt>
                      <c:pt idx="341">
                        <c:v>682</c:v>
                      </c:pt>
                      <c:pt idx="342">
                        <c:v>684</c:v>
                      </c:pt>
                      <c:pt idx="343">
                        <c:v>686</c:v>
                      </c:pt>
                      <c:pt idx="344">
                        <c:v>688</c:v>
                      </c:pt>
                      <c:pt idx="345">
                        <c:v>690</c:v>
                      </c:pt>
                      <c:pt idx="346">
                        <c:v>692</c:v>
                      </c:pt>
                      <c:pt idx="347">
                        <c:v>694</c:v>
                      </c:pt>
                      <c:pt idx="348">
                        <c:v>696</c:v>
                      </c:pt>
                      <c:pt idx="349">
                        <c:v>698</c:v>
                      </c:pt>
                      <c:pt idx="350">
                        <c:v>700</c:v>
                      </c:pt>
                      <c:pt idx="351">
                        <c:v>702</c:v>
                      </c:pt>
                      <c:pt idx="352">
                        <c:v>704</c:v>
                      </c:pt>
                      <c:pt idx="353">
                        <c:v>706</c:v>
                      </c:pt>
                      <c:pt idx="354">
                        <c:v>708</c:v>
                      </c:pt>
                      <c:pt idx="355">
                        <c:v>710</c:v>
                      </c:pt>
                      <c:pt idx="356">
                        <c:v>712</c:v>
                      </c:pt>
                      <c:pt idx="357">
                        <c:v>714</c:v>
                      </c:pt>
                      <c:pt idx="358">
                        <c:v>716</c:v>
                      </c:pt>
                      <c:pt idx="359">
                        <c:v>718</c:v>
                      </c:pt>
                      <c:pt idx="360">
                        <c:v>720</c:v>
                      </c:pt>
                      <c:pt idx="361">
                        <c:v>722</c:v>
                      </c:pt>
                      <c:pt idx="362">
                        <c:v>724</c:v>
                      </c:pt>
                      <c:pt idx="363">
                        <c:v>726</c:v>
                      </c:pt>
                      <c:pt idx="364">
                        <c:v>728</c:v>
                      </c:pt>
                      <c:pt idx="365">
                        <c:v>730</c:v>
                      </c:pt>
                      <c:pt idx="366">
                        <c:v>732</c:v>
                      </c:pt>
                      <c:pt idx="367">
                        <c:v>734</c:v>
                      </c:pt>
                      <c:pt idx="368">
                        <c:v>736</c:v>
                      </c:pt>
                      <c:pt idx="369">
                        <c:v>738</c:v>
                      </c:pt>
                      <c:pt idx="370">
                        <c:v>740</c:v>
                      </c:pt>
                      <c:pt idx="371">
                        <c:v>742</c:v>
                      </c:pt>
                      <c:pt idx="372">
                        <c:v>744</c:v>
                      </c:pt>
                      <c:pt idx="373">
                        <c:v>746</c:v>
                      </c:pt>
                      <c:pt idx="374">
                        <c:v>748</c:v>
                      </c:pt>
                      <c:pt idx="375">
                        <c:v>750</c:v>
                      </c:pt>
                      <c:pt idx="376">
                        <c:v>752</c:v>
                      </c:pt>
                      <c:pt idx="377">
                        <c:v>754</c:v>
                      </c:pt>
                      <c:pt idx="378">
                        <c:v>756</c:v>
                      </c:pt>
                      <c:pt idx="379">
                        <c:v>758</c:v>
                      </c:pt>
                      <c:pt idx="380">
                        <c:v>760</c:v>
                      </c:pt>
                      <c:pt idx="381">
                        <c:v>762</c:v>
                      </c:pt>
                      <c:pt idx="382">
                        <c:v>764</c:v>
                      </c:pt>
                      <c:pt idx="383">
                        <c:v>766</c:v>
                      </c:pt>
                      <c:pt idx="384">
                        <c:v>768</c:v>
                      </c:pt>
                      <c:pt idx="385">
                        <c:v>770</c:v>
                      </c:pt>
                      <c:pt idx="386">
                        <c:v>772</c:v>
                      </c:pt>
                      <c:pt idx="387">
                        <c:v>774</c:v>
                      </c:pt>
                      <c:pt idx="388">
                        <c:v>776</c:v>
                      </c:pt>
                      <c:pt idx="389">
                        <c:v>778</c:v>
                      </c:pt>
                      <c:pt idx="390">
                        <c:v>780</c:v>
                      </c:pt>
                      <c:pt idx="391">
                        <c:v>782</c:v>
                      </c:pt>
                      <c:pt idx="392">
                        <c:v>784</c:v>
                      </c:pt>
                      <c:pt idx="393">
                        <c:v>786</c:v>
                      </c:pt>
                      <c:pt idx="394">
                        <c:v>788</c:v>
                      </c:pt>
                      <c:pt idx="395">
                        <c:v>790</c:v>
                      </c:pt>
                      <c:pt idx="396">
                        <c:v>792</c:v>
                      </c:pt>
                      <c:pt idx="397">
                        <c:v>794</c:v>
                      </c:pt>
                      <c:pt idx="398">
                        <c:v>796</c:v>
                      </c:pt>
                      <c:pt idx="399">
                        <c:v>798</c:v>
                      </c:pt>
                      <c:pt idx="400">
                        <c:v>800</c:v>
                      </c:pt>
                      <c:pt idx="401">
                        <c:v>802</c:v>
                      </c:pt>
                      <c:pt idx="402">
                        <c:v>804</c:v>
                      </c:pt>
                      <c:pt idx="403">
                        <c:v>806</c:v>
                      </c:pt>
                      <c:pt idx="404">
                        <c:v>808</c:v>
                      </c:pt>
                      <c:pt idx="405">
                        <c:v>810</c:v>
                      </c:pt>
                      <c:pt idx="406">
                        <c:v>812</c:v>
                      </c:pt>
                      <c:pt idx="407">
                        <c:v>814</c:v>
                      </c:pt>
                      <c:pt idx="408">
                        <c:v>816</c:v>
                      </c:pt>
                      <c:pt idx="409">
                        <c:v>818</c:v>
                      </c:pt>
                      <c:pt idx="410">
                        <c:v>820</c:v>
                      </c:pt>
                      <c:pt idx="411">
                        <c:v>822</c:v>
                      </c:pt>
                      <c:pt idx="412">
                        <c:v>824</c:v>
                      </c:pt>
                      <c:pt idx="413">
                        <c:v>826</c:v>
                      </c:pt>
                      <c:pt idx="414">
                        <c:v>828</c:v>
                      </c:pt>
                      <c:pt idx="415">
                        <c:v>830</c:v>
                      </c:pt>
                      <c:pt idx="416">
                        <c:v>832</c:v>
                      </c:pt>
                      <c:pt idx="417">
                        <c:v>834</c:v>
                      </c:pt>
                      <c:pt idx="418">
                        <c:v>836</c:v>
                      </c:pt>
                      <c:pt idx="419">
                        <c:v>838</c:v>
                      </c:pt>
                      <c:pt idx="420">
                        <c:v>840</c:v>
                      </c:pt>
                      <c:pt idx="421">
                        <c:v>842</c:v>
                      </c:pt>
                      <c:pt idx="422">
                        <c:v>844</c:v>
                      </c:pt>
                      <c:pt idx="423">
                        <c:v>846</c:v>
                      </c:pt>
                      <c:pt idx="424">
                        <c:v>848</c:v>
                      </c:pt>
                      <c:pt idx="425">
                        <c:v>850</c:v>
                      </c:pt>
                      <c:pt idx="426">
                        <c:v>852</c:v>
                      </c:pt>
                      <c:pt idx="427">
                        <c:v>854</c:v>
                      </c:pt>
                      <c:pt idx="428">
                        <c:v>856</c:v>
                      </c:pt>
                      <c:pt idx="429">
                        <c:v>858</c:v>
                      </c:pt>
                      <c:pt idx="430">
                        <c:v>860</c:v>
                      </c:pt>
                      <c:pt idx="431">
                        <c:v>862</c:v>
                      </c:pt>
                      <c:pt idx="432">
                        <c:v>864</c:v>
                      </c:pt>
                      <c:pt idx="433">
                        <c:v>866</c:v>
                      </c:pt>
                      <c:pt idx="434">
                        <c:v>868</c:v>
                      </c:pt>
                      <c:pt idx="435">
                        <c:v>870</c:v>
                      </c:pt>
                      <c:pt idx="436">
                        <c:v>872</c:v>
                      </c:pt>
                      <c:pt idx="437">
                        <c:v>874</c:v>
                      </c:pt>
                      <c:pt idx="438">
                        <c:v>876</c:v>
                      </c:pt>
                      <c:pt idx="439">
                        <c:v>878</c:v>
                      </c:pt>
                      <c:pt idx="440">
                        <c:v>880</c:v>
                      </c:pt>
                      <c:pt idx="441">
                        <c:v>882</c:v>
                      </c:pt>
                      <c:pt idx="442">
                        <c:v>884</c:v>
                      </c:pt>
                      <c:pt idx="443">
                        <c:v>886</c:v>
                      </c:pt>
                      <c:pt idx="444">
                        <c:v>888</c:v>
                      </c:pt>
                      <c:pt idx="445">
                        <c:v>890</c:v>
                      </c:pt>
                      <c:pt idx="446">
                        <c:v>892</c:v>
                      </c:pt>
                      <c:pt idx="447">
                        <c:v>894</c:v>
                      </c:pt>
                      <c:pt idx="448">
                        <c:v>896</c:v>
                      </c:pt>
                      <c:pt idx="449">
                        <c:v>898</c:v>
                      </c:pt>
                      <c:pt idx="450">
                        <c:v>900</c:v>
                      </c:pt>
                      <c:pt idx="451">
                        <c:v>902</c:v>
                      </c:pt>
                      <c:pt idx="452">
                        <c:v>904</c:v>
                      </c:pt>
                      <c:pt idx="453">
                        <c:v>906</c:v>
                      </c:pt>
                      <c:pt idx="454">
                        <c:v>908</c:v>
                      </c:pt>
                      <c:pt idx="455">
                        <c:v>910</c:v>
                      </c:pt>
                      <c:pt idx="456">
                        <c:v>912</c:v>
                      </c:pt>
                      <c:pt idx="457">
                        <c:v>914</c:v>
                      </c:pt>
                      <c:pt idx="458">
                        <c:v>916</c:v>
                      </c:pt>
                      <c:pt idx="459">
                        <c:v>918</c:v>
                      </c:pt>
                      <c:pt idx="460">
                        <c:v>920</c:v>
                      </c:pt>
                      <c:pt idx="461">
                        <c:v>922</c:v>
                      </c:pt>
                      <c:pt idx="462">
                        <c:v>924</c:v>
                      </c:pt>
                      <c:pt idx="463">
                        <c:v>926</c:v>
                      </c:pt>
                      <c:pt idx="464">
                        <c:v>928</c:v>
                      </c:pt>
                      <c:pt idx="465">
                        <c:v>930</c:v>
                      </c:pt>
                      <c:pt idx="466">
                        <c:v>932</c:v>
                      </c:pt>
                      <c:pt idx="467">
                        <c:v>934</c:v>
                      </c:pt>
                      <c:pt idx="468">
                        <c:v>936</c:v>
                      </c:pt>
                      <c:pt idx="469">
                        <c:v>938</c:v>
                      </c:pt>
                      <c:pt idx="470">
                        <c:v>940</c:v>
                      </c:pt>
                      <c:pt idx="471">
                        <c:v>942</c:v>
                      </c:pt>
                      <c:pt idx="472">
                        <c:v>944</c:v>
                      </c:pt>
                      <c:pt idx="473">
                        <c:v>946</c:v>
                      </c:pt>
                      <c:pt idx="474">
                        <c:v>948</c:v>
                      </c:pt>
                      <c:pt idx="475">
                        <c:v>950</c:v>
                      </c:pt>
                      <c:pt idx="476">
                        <c:v>952</c:v>
                      </c:pt>
                      <c:pt idx="477">
                        <c:v>954</c:v>
                      </c:pt>
                      <c:pt idx="478">
                        <c:v>956</c:v>
                      </c:pt>
                      <c:pt idx="479">
                        <c:v>958</c:v>
                      </c:pt>
                      <c:pt idx="480">
                        <c:v>960</c:v>
                      </c:pt>
                      <c:pt idx="481">
                        <c:v>962</c:v>
                      </c:pt>
                      <c:pt idx="482">
                        <c:v>964</c:v>
                      </c:pt>
                      <c:pt idx="483">
                        <c:v>966</c:v>
                      </c:pt>
                      <c:pt idx="484">
                        <c:v>968</c:v>
                      </c:pt>
                      <c:pt idx="485">
                        <c:v>970</c:v>
                      </c:pt>
                      <c:pt idx="486">
                        <c:v>972</c:v>
                      </c:pt>
                      <c:pt idx="487">
                        <c:v>974</c:v>
                      </c:pt>
                      <c:pt idx="488">
                        <c:v>976</c:v>
                      </c:pt>
                      <c:pt idx="489">
                        <c:v>978</c:v>
                      </c:pt>
                      <c:pt idx="490">
                        <c:v>980</c:v>
                      </c:pt>
                      <c:pt idx="491">
                        <c:v>982</c:v>
                      </c:pt>
                      <c:pt idx="492">
                        <c:v>984</c:v>
                      </c:pt>
                      <c:pt idx="493">
                        <c:v>986</c:v>
                      </c:pt>
                      <c:pt idx="494">
                        <c:v>988</c:v>
                      </c:pt>
                      <c:pt idx="495">
                        <c:v>990</c:v>
                      </c:pt>
                      <c:pt idx="496">
                        <c:v>992</c:v>
                      </c:pt>
                      <c:pt idx="497">
                        <c:v>994</c:v>
                      </c:pt>
                      <c:pt idx="498">
                        <c:v>996</c:v>
                      </c:pt>
                      <c:pt idx="499">
                        <c:v>998</c:v>
                      </c:pt>
                      <c:pt idx="500">
                        <c:v>1000</c:v>
                      </c:pt>
                      <c:pt idx="501">
                        <c:v>1002</c:v>
                      </c:pt>
                      <c:pt idx="502">
                        <c:v>1004</c:v>
                      </c:pt>
                      <c:pt idx="503">
                        <c:v>1006</c:v>
                      </c:pt>
                      <c:pt idx="504">
                        <c:v>1008</c:v>
                      </c:pt>
                      <c:pt idx="505">
                        <c:v>1010</c:v>
                      </c:pt>
                      <c:pt idx="506">
                        <c:v>1012</c:v>
                      </c:pt>
                      <c:pt idx="507">
                        <c:v>1014</c:v>
                      </c:pt>
                      <c:pt idx="508">
                        <c:v>1016</c:v>
                      </c:pt>
                      <c:pt idx="509">
                        <c:v>1018</c:v>
                      </c:pt>
                      <c:pt idx="510">
                        <c:v>1020</c:v>
                      </c:pt>
                      <c:pt idx="511">
                        <c:v>1022</c:v>
                      </c:pt>
                      <c:pt idx="512">
                        <c:v>1024</c:v>
                      </c:pt>
                      <c:pt idx="513">
                        <c:v>1026</c:v>
                      </c:pt>
                      <c:pt idx="514">
                        <c:v>1028</c:v>
                      </c:pt>
                      <c:pt idx="515">
                        <c:v>1030</c:v>
                      </c:pt>
                      <c:pt idx="516">
                        <c:v>1032</c:v>
                      </c:pt>
                      <c:pt idx="517">
                        <c:v>1034</c:v>
                      </c:pt>
                      <c:pt idx="518">
                        <c:v>1036</c:v>
                      </c:pt>
                      <c:pt idx="519">
                        <c:v>1038</c:v>
                      </c:pt>
                      <c:pt idx="520">
                        <c:v>1040</c:v>
                      </c:pt>
                      <c:pt idx="521">
                        <c:v>1042</c:v>
                      </c:pt>
                      <c:pt idx="522">
                        <c:v>1044</c:v>
                      </c:pt>
                      <c:pt idx="523">
                        <c:v>1046</c:v>
                      </c:pt>
                      <c:pt idx="524">
                        <c:v>1048</c:v>
                      </c:pt>
                      <c:pt idx="525">
                        <c:v>1050</c:v>
                      </c:pt>
                      <c:pt idx="526">
                        <c:v>1052</c:v>
                      </c:pt>
                      <c:pt idx="527">
                        <c:v>1054</c:v>
                      </c:pt>
                      <c:pt idx="528">
                        <c:v>1056</c:v>
                      </c:pt>
                      <c:pt idx="529">
                        <c:v>1058</c:v>
                      </c:pt>
                      <c:pt idx="530">
                        <c:v>1060</c:v>
                      </c:pt>
                      <c:pt idx="531">
                        <c:v>1062</c:v>
                      </c:pt>
                      <c:pt idx="532">
                        <c:v>1064</c:v>
                      </c:pt>
                      <c:pt idx="533">
                        <c:v>1066</c:v>
                      </c:pt>
                      <c:pt idx="534">
                        <c:v>1068</c:v>
                      </c:pt>
                      <c:pt idx="535">
                        <c:v>1070</c:v>
                      </c:pt>
                      <c:pt idx="536">
                        <c:v>1072</c:v>
                      </c:pt>
                      <c:pt idx="537">
                        <c:v>1074</c:v>
                      </c:pt>
                      <c:pt idx="538">
                        <c:v>1076</c:v>
                      </c:pt>
                      <c:pt idx="539">
                        <c:v>1078</c:v>
                      </c:pt>
                      <c:pt idx="540">
                        <c:v>1080</c:v>
                      </c:pt>
                      <c:pt idx="541">
                        <c:v>1082</c:v>
                      </c:pt>
                      <c:pt idx="542">
                        <c:v>1084</c:v>
                      </c:pt>
                      <c:pt idx="543">
                        <c:v>1086</c:v>
                      </c:pt>
                      <c:pt idx="544">
                        <c:v>1088</c:v>
                      </c:pt>
                      <c:pt idx="545">
                        <c:v>1090</c:v>
                      </c:pt>
                      <c:pt idx="546">
                        <c:v>1092</c:v>
                      </c:pt>
                      <c:pt idx="547">
                        <c:v>1094</c:v>
                      </c:pt>
                      <c:pt idx="548">
                        <c:v>1096</c:v>
                      </c:pt>
                      <c:pt idx="549">
                        <c:v>1098</c:v>
                      </c:pt>
                      <c:pt idx="550">
                        <c:v>1100</c:v>
                      </c:pt>
                      <c:pt idx="551">
                        <c:v>1102</c:v>
                      </c:pt>
                      <c:pt idx="552">
                        <c:v>1104</c:v>
                      </c:pt>
                      <c:pt idx="553">
                        <c:v>1106</c:v>
                      </c:pt>
                      <c:pt idx="554">
                        <c:v>1108</c:v>
                      </c:pt>
                      <c:pt idx="555">
                        <c:v>1110</c:v>
                      </c:pt>
                      <c:pt idx="556">
                        <c:v>1112</c:v>
                      </c:pt>
                      <c:pt idx="557">
                        <c:v>1114</c:v>
                      </c:pt>
                      <c:pt idx="558">
                        <c:v>1116</c:v>
                      </c:pt>
                      <c:pt idx="559">
                        <c:v>1118</c:v>
                      </c:pt>
                      <c:pt idx="560">
                        <c:v>1120</c:v>
                      </c:pt>
                      <c:pt idx="561">
                        <c:v>1122</c:v>
                      </c:pt>
                      <c:pt idx="562">
                        <c:v>1124</c:v>
                      </c:pt>
                      <c:pt idx="563">
                        <c:v>1126</c:v>
                      </c:pt>
                      <c:pt idx="564">
                        <c:v>1128</c:v>
                      </c:pt>
                      <c:pt idx="565">
                        <c:v>1130</c:v>
                      </c:pt>
                      <c:pt idx="566">
                        <c:v>1132</c:v>
                      </c:pt>
                      <c:pt idx="567">
                        <c:v>1134</c:v>
                      </c:pt>
                      <c:pt idx="568">
                        <c:v>1136</c:v>
                      </c:pt>
                      <c:pt idx="569">
                        <c:v>1138</c:v>
                      </c:pt>
                      <c:pt idx="570">
                        <c:v>1140</c:v>
                      </c:pt>
                      <c:pt idx="571">
                        <c:v>1142</c:v>
                      </c:pt>
                      <c:pt idx="572">
                        <c:v>1144</c:v>
                      </c:pt>
                      <c:pt idx="573">
                        <c:v>1146</c:v>
                      </c:pt>
                      <c:pt idx="574">
                        <c:v>1148</c:v>
                      </c:pt>
                      <c:pt idx="575">
                        <c:v>1150</c:v>
                      </c:pt>
                      <c:pt idx="576">
                        <c:v>1152</c:v>
                      </c:pt>
                      <c:pt idx="577">
                        <c:v>1154</c:v>
                      </c:pt>
                      <c:pt idx="578">
                        <c:v>1156</c:v>
                      </c:pt>
                      <c:pt idx="579">
                        <c:v>1158</c:v>
                      </c:pt>
                      <c:pt idx="580">
                        <c:v>1160</c:v>
                      </c:pt>
                      <c:pt idx="581">
                        <c:v>1162</c:v>
                      </c:pt>
                      <c:pt idx="582">
                        <c:v>1164</c:v>
                      </c:pt>
                      <c:pt idx="583">
                        <c:v>1166</c:v>
                      </c:pt>
                      <c:pt idx="584">
                        <c:v>1168</c:v>
                      </c:pt>
                      <c:pt idx="585">
                        <c:v>1170</c:v>
                      </c:pt>
                      <c:pt idx="586">
                        <c:v>1172</c:v>
                      </c:pt>
                      <c:pt idx="587">
                        <c:v>1174</c:v>
                      </c:pt>
                      <c:pt idx="588">
                        <c:v>1176</c:v>
                      </c:pt>
                      <c:pt idx="589">
                        <c:v>1178</c:v>
                      </c:pt>
                      <c:pt idx="590">
                        <c:v>1180</c:v>
                      </c:pt>
                      <c:pt idx="591">
                        <c:v>1182</c:v>
                      </c:pt>
                      <c:pt idx="592">
                        <c:v>1184</c:v>
                      </c:pt>
                      <c:pt idx="593">
                        <c:v>1186</c:v>
                      </c:pt>
                      <c:pt idx="594">
                        <c:v>1188</c:v>
                      </c:pt>
                      <c:pt idx="595">
                        <c:v>1190</c:v>
                      </c:pt>
                      <c:pt idx="596">
                        <c:v>1192</c:v>
                      </c:pt>
                      <c:pt idx="597">
                        <c:v>1194</c:v>
                      </c:pt>
                      <c:pt idx="598">
                        <c:v>1196</c:v>
                      </c:pt>
                      <c:pt idx="599">
                        <c:v>1198</c:v>
                      </c:pt>
                      <c:pt idx="600">
                        <c:v>1200</c:v>
                      </c:pt>
                      <c:pt idx="601">
                        <c:v>1202</c:v>
                      </c:pt>
                      <c:pt idx="602">
                        <c:v>1204</c:v>
                      </c:pt>
                      <c:pt idx="603">
                        <c:v>1206</c:v>
                      </c:pt>
                      <c:pt idx="604">
                        <c:v>1208</c:v>
                      </c:pt>
                      <c:pt idx="605">
                        <c:v>1210</c:v>
                      </c:pt>
                      <c:pt idx="606">
                        <c:v>1212</c:v>
                      </c:pt>
                      <c:pt idx="607">
                        <c:v>1214</c:v>
                      </c:pt>
                      <c:pt idx="608">
                        <c:v>1216</c:v>
                      </c:pt>
                      <c:pt idx="609">
                        <c:v>1218</c:v>
                      </c:pt>
                      <c:pt idx="610">
                        <c:v>1220</c:v>
                      </c:pt>
                      <c:pt idx="611">
                        <c:v>1222</c:v>
                      </c:pt>
                      <c:pt idx="612">
                        <c:v>1224</c:v>
                      </c:pt>
                      <c:pt idx="613">
                        <c:v>1226</c:v>
                      </c:pt>
                      <c:pt idx="614">
                        <c:v>1228</c:v>
                      </c:pt>
                      <c:pt idx="615">
                        <c:v>1230</c:v>
                      </c:pt>
                      <c:pt idx="616">
                        <c:v>1232</c:v>
                      </c:pt>
                      <c:pt idx="617">
                        <c:v>1234</c:v>
                      </c:pt>
                      <c:pt idx="618">
                        <c:v>1236</c:v>
                      </c:pt>
                      <c:pt idx="619">
                        <c:v>1238</c:v>
                      </c:pt>
                      <c:pt idx="620">
                        <c:v>1240</c:v>
                      </c:pt>
                      <c:pt idx="621">
                        <c:v>1242</c:v>
                      </c:pt>
                      <c:pt idx="622">
                        <c:v>1244</c:v>
                      </c:pt>
                      <c:pt idx="623">
                        <c:v>1246</c:v>
                      </c:pt>
                      <c:pt idx="624">
                        <c:v>1248</c:v>
                      </c:pt>
                      <c:pt idx="625">
                        <c:v>1250</c:v>
                      </c:pt>
                      <c:pt idx="626">
                        <c:v>1252</c:v>
                      </c:pt>
                      <c:pt idx="627">
                        <c:v>1254</c:v>
                      </c:pt>
                      <c:pt idx="628">
                        <c:v>1256</c:v>
                      </c:pt>
                      <c:pt idx="629">
                        <c:v>1258</c:v>
                      </c:pt>
                      <c:pt idx="630">
                        <c:v>1260</c:v>
                      </c:pt>
                      <c:pt idx="631">
                        <c:v>1262</c:v>
                      </c:pt>
                      <c:pt idx="632">
                        <c:v>1264</c:v>
                      </c:pt>
                      <c:pt idx="633">
                        <c:v>1266</c:v>
                      </c:pt>
                      <c:pt idx="634">
                        <c:v>1268</c:v>
                      </c:pt>
                      <c:pt idx="635">
                        <c:v>1270</c:v>
                      </c:pt>
                      <c:pt idx="636">
                        <c:v>1272</c:v>
                      </c:pt>
                      <c:pt idx="637">
                        <c:v>1274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工作表8!$B$2:$B$935</c15:sqref>
                        </c15:formulaRef>
                      </c:ext>
                    </c:extLst>
                    <c:numCache>
                      <c:formatCode>General</c:formatCode>
                      <c:ptCount val="934"/>
                      <c:pt idx="0">
                        <c:v>0.95</c:v>
                      </c:pt>
                      <c:pt idx="1">
                        <c:v>0.95</c:v>
                      </c:pt>
                      <c:pt idx="2">
                        <c:v>0.95</c:v>
                      </c:pt>
                      <c:pt idx="3">
                        <c:v>0.95</c:v>
                      </c:pt>
                      <c:pt idx="4">
                        <c:v>0.95</c:v>
                      </c:pt>
                      <c:pt idx="5">
                        <c:v>0.95</c:v>
                      </c:pt>
                      <c:pt idx="6">
                        <c:v>0.95</c:v>
                      </c:pt>
                      <c:pt idx="7">
                        <c:v>0.95</c:v>
                      </c:pt>
                      <c:pt idx="8">
                        <c:v>0.95</c:v>
                      </c:pt>
                      <c:pt idx="9">
                        <c:v>0.95</c:v>
                      </c:pt>
                      <c:pt idx="10">
                        <c:v>0.95</c:v>
                      </c:pt>
                      <c:pt idx="11">
                        <c:v>0.95</c:v>
                      </c:pt>
                      <c:pt idx="12">
                        <c:v>0.95</c:v>
                      </c:pt>
                      <c:pt idx="13">
                        <c:v>0.95</c:v>
                      </c:pt>
                      <c:pt idx="14">
                        <c:v>0.95</c:v>
                      </c:pt>
                      <c:pt idx="15">
                        <c:v>0.95</c:v>
                      </c:pt>
                      <c:pt idx="16">
                        <c:v>0.95</c:v>
                      </c:pt>
                      <c:pt idx="17">
                        <c:v>0.95</c:v>
                      </c:pt>
                      <c:pt idx="18">
                        <c:v>0.95</c:v>
                      </c:pt>
                      <c:pt idx="19">
                        <c:v>0.95</c:v>
                      </c:pt>
                      <c:pt idx="20">
                        <c:v>0.95</c:v>
                      </c:pt>
                      <c:pt idx="21">
                        <c:v>0.95</c:v>
                      </c:pt>
                      <c:pt idx="22">
                        <c:v>0.95</c:v>
                      </c:pt>
                      <c:pt idx="23">
                        <c:v>0.95</c:v>
                      </c:pt>
                      <c:pt idx="24">
                        <c:v>0.95</c:v>
                      </c:pt>
                      <c:pt idx="25">
                        <c:v>0.95</c:v>
                      </c:pt>
                      <c:pt idx="26">
                        <c:v>0.95</c:v>
                      </c:pt>
                      <c:pt idx="27">
                        <c:v>0.95</c:v>
                      </c:pt>
                      <c:pt idx="28">
                        <c:v>0.95</c:v>
                      </c:pt>
                      <c:pt idx="29">
                        <c:v>0.95</c:v>
                      </c:pt>
                      <c:pt idx="30">
                        <c:v>0.95</c:v>
                      </c:pt>
                      <c:pt idx="31">
                        <c:v>0.95</c:v>
                      </c:pt>
                      <c:pt idx="32">
                        <c:v>0.95</c:v>
                      </c:pt>
                      <c:pt idx="33">
                        <c:v>0.95</c:v>
                      </c:pt>
                      <c:pt idx="34">
                        <c:v>0.95</c:v>
                      </c:pt>
                      <c:pt idx="35">
                        <c:v>0.95</c:v>
                      </c:pt>
                      <c:pt idx="36">
                        <c:v>0.95</c:v>
                      </c:pt>
                      <c:pt idx="37">
                        <c:v>0.95</c:v>
                      </c:pt>
                      <c:pt idx="38">
                        <c:v>0.95</c:v>
                      </c:pt>
                      <c:pt idx="39">
                        <c:v>0.95</c:v>
                      </c:pt>
                      <c:pt idx="40">
                        <c:v>0.95</c:v>
                      </c:pt>
                      <c:pt idx="41">
                        <c:v>0.95</c:v>
                      </c:pt>
                      <c:pt idx="42">
                        <c:v>0.95</c:v>
                      </c:pt>
                      <c:pt idx="43">
                        <c:v>0.95</c:v>
                      </c:pt>
                      <c:pt idx="44">
                        <c:v>0.95</c:v>
                      </c:pt>
                      <c:pt idx="45">
                        <c:v>0.95</c:v>
                      </c:pt>
                      <c:pt idx="46">
                        <c:v>0.95</c:v>
                      </c:pt>
                      <c:pt idx="47">
                        <c:v>0.95</c:v>
                      </c:pt>
                      <c:pt idx="48">
                        <c:v>0.95</c:v>
                      </c:pt>
                      <c:pt idx="49">
                        <c:v>0.95</c:v>
                      </c:pt>
                      <c:pt idx="50">
                        <c:v>0.95</c:v>
                      </c:pt>
                      <c:pt idx="51">
                        <c:v>0.95</c:v>
                      </c:pt>
                      <c:pt idx="52">
                        <c:v>0.95</c:v>
                      </c:pt>
                      <c:pt idx="53">
                        <c:v>0.95</c:v>
                      </c:pt>
                      <c:pt idx="54">
                        <c:v>0.95</c:v>
                      </c:pt>
                      <c:pt idx="55">
                        <c:v>0.95</c:v>
                      </c:pt>
                      <c:pt idx="56">
                        <c:v>0.95</c:v>
                      </c:pt>
                      <c:pt idx="57">
                        <c:v>0.95</c:v>
                      </c:pt>
                      <c:pt idx="58">
                        <c:v>0.95</c:v>
                      </c:pt>
                      <c:pt idx="59">
                        <c:v>0.95</c:v>
                      </c:pt>
                      <c:pt idx="60">
                        <c:v>0.95</c:v>
                      </c:pt>
                      <c:pt idx="61">
                        <c:v>0.95</c:v>
                      </c:pt>
                      <c:pt idx="62">
                        <c:v>0.95</c:v>
                      </c:pt>
                      <c:pt idx="63">
                        <c:v>0.95</c:v>
                      </c:pt>
                      <c:pt idx="64">
                        <c:v>0.95</c:v>
                      </c:pt>
                      <c:pt idx="65">
                        <c:v>0.95</c:v>
                      </c:pt>
                      <c:pt idx="66">
                        <c:v>0.95</c:v>
                      </c:pt>
                      <c:pt idx="67">
                        <c:v>0.95</c:v>
                      </c:pt>
                      <c:pt idx="68">
                        <c:v>0.95</c:v>
                      </c:pt>
                      <c:pt idx="69">
                        <c:v>0.95</c:v>
                      </c:pt>
                      <c:pt idx="70">
                        <c:v>0.95</c:v>
                      </c:pt>
                      <c:pt idx="71">
                        <c:v>0.95</c:v>
                      </c:pt>
                      <c:pt idx="72">
                        <c:v>0.95</c:v>
                      </c:pt>
                      <c:pt idx="73">
                        <c:v>0.95</c:v>
                      </c:pt>
                      <c:pt idx="74">
                        <c:v>0.95</c:v>
                      </c:pt>
                      <c:pt idx="75">
                        <c:v>0.95</c:v>
                      </c:pt>
                      <c:pt idx="76">
                        <c:v>0.95</c:v>
                      </c:pt>
                      <c:pt idx="77">
                        <c:v>0.95</c:v>
                      </c:pt>
                      <c:pt idx="78">
                        <c:v>0.95</c:v>
                      </c:pt>
                      <c:pt idx="79">
                        <c:v>0.95</c:v>
                      </c:pt>
                      <c:pt idx="80">
                        <c:v>0.95</c:v>
                      </c:pt>
                      <c:pt idx="81">
                        <c:v>0.95</c:v>
                      </c:pt>
                      <c:pt idx="82">
                        <c:v>0.95</c:v>
                      </c:pt>
                      <c:pt idx="83">
                        <c:v>0.95</c:v>
                      </c:pt>
                      <c:pt idx="84">
                        <c:v>0.95</c:v>
                      </c:pt>
                      <c:pt idx="85">
                        <c:v>0.95</c:v>
                      </c:pt>
                      <c:pt idx="86">
                        <c:v>0.95</c:v>
                      </c:pt>
                      <c:pt idx="87">
                        <c:v>0.95</c:v>
                      </c:pt>
                      <c:pt idx="88">
                        <c:v>0.95</c:v>
                      </c:pt>
                      <c:pt idx="89">
                        <c:v>0.95</c:v>
                      </c:pt>
                      <c:pt idx="90">
                        <c:v>0.95</c:v>
                      </c:pt>
                      <c:pt idx="91">
                        <c:v>0.95</c:v>
                      </c:pt>
                      <c:pt idx="92">
                        <c:v>0.95</c:v>
                      </c:pt>
                      <c:pt idx="93">
                        <c:v>0.95</c:v>
                      </c:pt>
                      <c:pt idx="94">
                        <c:v>0.95</c:v>
                      </c:pt>
                      <c:pt idx="95">
                        <c:v>0.95</c:v>
                      </c:pt>
                      <c:pt idx="96">
                        <c:v>0.95</c:v>
                      </c:pt>
                      <c:pt idx="97">
                        <c:v>0.95</c:v>
                      </c:pt>
                      <c:pt idx="98">
                        <c:v>0.95</c:v>
                      </c:pt>
                      <c:pt idx="99">
                        <c:v>0.95</c:v>
                      </c:pt>
                      <c:pt idx="100">
                        <c:v>0.95</c:v>
                      </c:pt>
                      <c:pt idx="101">
                        <c:v>0.95</c:v>
                      </c:pt>
                      <c:pt idx="102">
                        <c:v>0.95</c:v>
                      </c:pt>
                      <c:pt idx="103">
                        <c:v>0.95</c:v>
                      </c:pt>
                      <c:pt idx="104">
                        <c:v>0.95</c:v>
                      </c:pt>
                      <c:pt idx="105">
                        <c:v>0.95</c:v>
                      </c:pt>
                      <c:pt idx="106">
                        <c:v>0.95</c:v>
                      </c:pt>
                      <c:pt idx="107">
                        <c:v>0.95</c:v>
                      </c:pt>
                      <c:pt idx="108">
                        <c:v>0.95</c:v>
                      </c:pt>
                      <c:pt idx="109">
                        <c:v>0.95</c:v>
                      </c:pt>
                      <c:pt idx="110">
                        <c:v>0.95</c:v>
                      </c:pt>
                      <c:pt idx="111">
                        <c:v>0.95</c:v>
                      </c:pt>
                      <c:pt idx="112">
                        <c:v>0.95</c:v>
                      </c:pt>
                      <c:pt idx="113">
                        <c:v>0.95</c:v>
                      </c:pt>
                      <c:pt idx="114">
                        <c:v>0.95</c:v>
                      </c:pt>
                      <c:pt idx="115">
                        <c:v>0.95</c:v>
                      </c:pt>
                      <c:pt idx="116">
                        <c:v>0.95</c:v>
                      </c:pt>
                      <c:pt idx="117">
                        <c:v>0.95</c:v>
                      </c:pt>
                      <c:pt idx="118">
                        <c:v>0.95</c:v>
                      </c:pt>
                      <c:pt idx="119">
                        <c:v>0.95</c:v>
                      </c:pt>
                      <c:pt idx="120">
                        <c:v>0.95</c:v>
                      </c:pt>
                      <c:pt idx="121">
                        <c:v>0.95</c:v>
                      </c:pt>
                      <c:pt idx="122">
                        <c:v>0.95</c:v>
                      </c:pt>
                      <c:pt idx="123">
                        <c:v>0.95</c:v>
                      </c:pt>
                      <c:pt idx="124">
                        <c:v>0.95</c:v>
                      </c:pt>
                      <c:pt idx="125">
                        <c:v>0.95</c:v>
                      </c:pt>
                      <c:pt idx="126">
                        <c:v>0.95</c:v>
                      </c:pt>
                      <c:pt idx="127">
                        <c:v>0.95</c:v>
                      </c:pt>
                      <c:pt idx="128">
                        <c:v>0.95</c:v>
                      </c:pt>
                      <c:pt idx="129">
                        <c:v>0.95</c:v>
                      </c:pt>
                      <c:pt idx="130">
                        <c:v>0.95</c:v>
                      </c:pt>
                      <c:pt idx="131">
                        <c:v>0.95</c:v>
                      </c:pt>
                      <c:pt idx="132">
                        <c:v>0.95</c:v>
                      </c:pt>
                      <c:pt idx="133">
                        <c:v>0.95</c:v>
                      </c:pt>
                      <c:pt idx="134">
                        <c:v>0.95</c:v>
                      </c:pt>
                      <c:pt idx="135">
                        <c:v>0.95</c:v>
                      </c:pt>
                      <c:pt idx="136">
                        <c:v>0.95</c:v>
                      </c:pt>
                      <c:pt idx="137">
                        <c:v>0.95</c:v>
                      </c:pt>
                      <c:pt idx="138">
                        <c:v>0.95</c:v>
                      </c:pt>
                      <c:pt idx="139">
                        <c:v>0.95</c:v>
                      </c:pt>
                      <c:pt idx="140">
                        <c:v>0.95</c:v>
                      </c:pt>
                      <c:pt idx="141">
                        <c:v>0.95</c:v>
                      </c:pt>
                      <c:pt idx="142">
                        <c:v>0.95</c:v>
                      </c:pt>
                      <c:pt idx="143">
                        <c:v>0.95</c:v>
                      </c:pt>
                      <c:pt idx="144">
                        <c:v>0.95</c:v>
                      </c:pt>
                      <c:pt idx="145">
                        <c:v>0.95</c:v>
                      </c:pt>
                      <c:pt idx="146">
                        <c:v>0.95</c:v>
                      </c:pt>
                      <c:pt idx="147">
                        <c:v>0.95</c:v>
                      </c:pt>
                      <c:pt idx="148">
                        <c:v>0.95</c:v>
                      </c:pt>
                      <c:pt idx="149">
                        <c:v>0.95</c:v>
                      </c:pt>
                      <c:pt idx="150">
                        <c:v>0.95</c:v>
                      </c:pt>
                      <c:pt idx="151">
                        <c:v>0.95</c:v>
                      </c:pt>
                      <c:pt idx="152">
                        <c:v>0.95</c:v>
                      </c:pt>
                      <c:pt idx="153">
                        <c:v>0.95</c:v>
                      </c:pt>
                      <c:pt idx="154">
                        <c:v>0.95</c:v>
                      </c:pt>
                      <c:pt idx="155">
                        <c:v>0.95</c:v>
                      </c:pt>
                      <c:pt idx="156">
                        <c:v>0.95</c:v>
                      </c:pt>
                      <c:pt idx="157">
                        <c:v>0.95</c:v>
                      </c:pt>
                      <c:pt idx="158">
                        <c:v>0.95</c:v>
                      </c:pt>
                      <c:pt idx="159">
                        <c:v>0.95</c:v>
                      </c:pt>
                      <c:pt idx="160">
                        <c:v>0.95</c:v>
                      </c:pt>
                      <c:pt idx="161">
                        <c:v>0.95</c:v>
                      </c:pt>
                      <c:pt idx="162">
                        <c:v>0.95</c:v>
                      </c:pt>
                      <c:pt idx="163">
                        <c:v>0.95</c:v>
                      </c:pt>
                      <c:pt idx="164">
                        <c:v>0.95</c:v>
                      </c:pt>
                      <c:pt idx="165">
                        <c:v>0.95</c:v>
                      </c:pt>
                      <c:pt idx="166">
                        <c:v>0.95</c:v>
                      </c:pt>
                      <c:pt idx="167">
                        <c:v>0.95</c:v>
                      </c:pt>
                      <c:pt idx="168">
                        <c:v>0.95</c:v>
                      </c:pt>
                      <c:pt idx="169">
                        <c:v>0.95</c:v>
                      </c:pt>
                      <c:pt idx="170">
                        <c:v>0.95</c:v>
                      </c:pt>
                      <c:pt idx="171">
                        <c:v>0.95</c:v>
                      </c:pt>
                      <c:pt idx="172">
                        <c:v>0.95</c:v>
                      </c:pt>
                      <c:pt idx="173">
                        <c:v>0.95</c:v>
                      </c:pt>
                      <c:pt idx="174">
                        <c:v>0.95</c:v>
                      </c:pt>
                      <c:pt idx="175">
                        <c:v>0.95</c:v>
                      </c:pt>
                      <c:pt idx="176">
                        <c:v>0.95</c:v>
                      </c:pt>
                      <c:pt idx="177">
                        <c:v>0.95</c:v>
                      </c:pt>
                      <c:pt idx="178">
                        <c:v>0.95</c:v>
                      </c:pt>
                      <c:pt idx="179">
                        <c:v>0.95</c:v>
                      </c:pt>
                      <c:pt idx="180">
                        <c:v>0.95</c:v>
                      </c:pt>
                      <c:pt idx="181">
                        <c:v>0.95</c:v>
                      </c:pt>
                      <c:pt idx="182">
                        <c:v>0.95</c:v>
                      </c:pt>
                      <c:pt idx="183">
                        <c:v>0.95</c:v>
                      </c:pt>
                      <c:pt idx="184">
                        <c:v>0.95</c:v>
                      </c:pt>
                      <c:pt idx="185">
                        <c:v>0.95</c:v>
                      </c:pt>
                      <c:pt idx="186">
                        <c:v>0.95</c:v>
                      </c:pt>
                      <c:pt idx="187">
                        <c:v>0.95</c:v>
                      </c:pt>
                      <c:pt idx="188">
                        <c:v>0.95</c:v>
                      </c:pt>
                      <c:pt idx="189">
                        <c:v>0.95</c:v>
                      </c:pt>
                      <c:pt idx="190">
                        <c:v>0.95</c:v>
                      </c:pt>
                      <c:pt idx="191">
                        <c:v>0.95</c:v>
                      </c:pt>
                      <c:pt idx="192">
                        <c:v>0.95</c:v>
                      </c:pt>
                      <c:pt idx="193">
                        <c:v>0.95</c:v>
                      </c:pt>
                      <c:pt idx="194">
                        <c:v>0.95</c:v>
                      </c:pt>
                      <c:pt idx="195">
                        <c:v>0.95</c:v>
                      </c:pt>
                      <c:pt idx="196">
                        <c:v>0.95</c:v>
                      </c:pt>
                      <c:pt idx="197">
                        <c:v>0.95</c:v>
                      </c:pt>
                      <c:pt idx="198">
                        <c:v>0.95</c:v>
                      </c:pt>
                      <c:pt idx="199">
                        <c:v>0.95</c:v>
                      </c:pt>
                      <c:pt idx="200">
                        <c:v>0.95</c:v>
                      </c:pt>
                      <c:pt idx="201">
                        <c:v>0.95</c:v>
                      </c:pt>
                      <c:pt idx="202">
                        <c:v>0.95</c:v>
                      </c:pt>
                      <c:pt idx="203">
                        <c:v>0.95</c:v>
                      </c:pt>
                      <c:pt idx="204">
                        <c:v>0.95</c:v>
                      </c:pt>
                      <c:pt idx="205">
                        <c:v>0.95</c:v>
                      </c:pt>
                      <c:pt idx="206">
                        <c:v>0.95</c:v>
                      </c:pt>
                      <c:pt idx="207">
                        <c:v>0.95</c:v>
                      </c:pt>
                      <c:pt idx="208">
                        <c:v>0.95</c:v>
                      </c:pt>
                      <c:pt idx="209">
                        <c:v>0.95</c:v>
                      </c:pt>
                      <c:pt idx="210">
                        <c:v>0.95</c:v>
                      </c:pt>
                      <c:pt idx="211">
                        <c:v>0.95</c:v>
                      </c:pt>
                      <c:pt idx="212">
                        <c:v>0.95</c:v>
                      </c:pt>
                      <c:pt idx="213">
                        <c:v>0.95</c:v>
                      </c:pt>
                      <c:pt idx="214">
                        <c:v>0.95</c:v>
                      </c:pt>
                      <c:pt idx="215">
                        <c:v>0.95</c:v>
                      </c:pt>
                      <c:pt idx="216">
                        <c:v>0.95</c:v>
                      </c:pt>
                      <c:pt idx="217">
                        <c:v>0.95</c:v>
                      </c:pt>
                      <c:pt idx="218">
                        <c:v>0.95</c:v>
                      </c:pt>
                      <c:pt idx="219">
                        <c:v>0.95</c:v>
                      </c:pt>
                      <c:pt idx="220">
                        <c:v>0.95</c:v>
                      </c:pt>
                      <c:pt idx="221">
                        <c:v>0.95</c:v>
                      </c:pt>
                      <c:pt idx="222">
                        <c:v>0.95</c:v>
                      </c:pt>
                      <c:pt idx="223">
                        <c:v>0.95</c:v>
                      </c:pt>
                      <c:pt idx="224">
                        <c:v>0.95</c:v>
                      </c:pt>
                      <c:pt idx="225">
                        <c:v>0.95</c:v>
                      </c:pt>
                      <c:pt idx="226">
                        <c:v>0.95</c:v>
                      </c:pt>
                      <c:pt idx="227">
                        <c:v>0.95</c:v>
                      </c:pt>
                      <c:pt idx="228">
                        <c:v>0.95</c:v>
                      </c:pt>
                      <c:pt idx="229">
                        <c:v>0.95</c:v>
                      </c:pt>
                      <c:pt idx="230">
                        <c:v>0.95</c:v>
                      </c:pt>
                      <c:pt idx="231">
                        <c:v>0.95</c:v>
                      </c:pt>
                      <c:pt idx="232">
                        <c:v>0.95</c:v>
                      </c:pt>
                      <c:pt idx="233">
                        <c:v>0.95</c:v>
                      </c:pt>
                      <c:pt idx="234">
                        <c:v>0.95</c:v>
                      </c:pt>
                      <c:pt idx="235">
                        <c:v>0.95</c:v>
                      </c:pt>
                      <c:pt idx="236">
                        <c:v>0.95</c:v>
                      </c:pt>
                      <c:pt idx="237">
                        <c:v>0.95</c:v>
                      </c:pt>
                      <c:pt idx="238">
                        <c:v>0.95</c:v>
                      </c:pt>
                      <c:pt idx="239">
                        <c:v>0.95</c:v>
                      </c:pt>
                      <c:pt idx="240">
                        <c:v>0.95</c:v>
                      </c:pt>
                      <c:pt idx="241">
                        <c:v>0.95</c:v>
                      </c:pt>
                      <c:pt idx="242">
                        <c:v>0.95</c:v>
                      </c:pt>
                      <c:pt idx="243">
                        <c:v>0.95</c:v>
                      </c:pt>
                      <c:pt idx="244">
                        <c:v>0.95</c:v>
                      </c:pt>
                      <c:pt idx="245">
                        <c:v>0.95</c:v>
                      </c:pt>
                      <c:pt idx="246">
                        <c:v>0.95</c:v>
                      </c:pt>
                      <c:pt idx="247">
                        <c:v>0.95</c:v>
                      </c:pt>
                      <c:pt idx="248">
                        <c:v>0.95</c:v>
                      </c:pt>
                      <c:pt idx="249">
                        <c:v>0.95</c:v>
                      </c:pt>
                      <c:pt idx="250">
                        <c:v>0.95</c:v>
                      </c:pt>
                      <c:pt idx="251">
                        <c:v>0.95</c:v>
                      </c:pt>
                      <c:pt idx="252">
                        <c:v>0.95</c:v>
                      </c:pt>
                      <c:pt idx="253">
                        <c:v>0.95</c:v>
                      </c:pt>
                      <c:pt idx="254">
                        <c:v>0.95</c:v>
                      </c:pt>
                      <c:pt idx="255">
                        <c:v>0.95</c:v>
                      </c:pt>
                      <c:pt idx="256">
                        <c:v>0.95</c:v>
                      </c:pt>
                      <c:pt idx="257">
                        <c:v>0.95</c:v>
                      </c:pt>
                      <c:pt idx="258">
                        <c:v>0.95</c:v>
                      </c:pt>
                      <c:pt idx="259">
                        <c:v>0.95</c:v>
                      </c:pt>
                      <c:pt idx="260">
                        <c:v>0.95</c:v>
                      </c:pt>
                      <c:pt idx="261">
                        <c:v>0.95</c:v>
                      </c:pt>
                      <c:pt idx="262">
                        <c:v>0.95</c:v>
                      </c:pt>
                      <c:pt idx="263">
                        <c:v>0.95</c:v>
                      </c:pt>
                      <c:pt idx="264">
                        <c:v>0.95</c:v>
                      </c:pt>
                      <c:pt idx="265">
                        <c:v>0.95</c:v>
                      </c:pt>
                      <c:pt idx="266">
                        <c:v>0.95</c:v>
                      </c:pt>
                      <c:pt idx="267">
                        <c:v>0.95</c:v>
                      </c:pt>
                      <c:pt idx="268">
                        <c:v>0.95</c:v>
                      </c:pt>
                      <c:pt idx="269">
                        <c:v>0.95</c:v>
                      </c:pt>
                      <c:pt idx="270">
                        <c:v>0.95</c:v>
                      </c:pt>
                      <c:pt idx="271">
                        <c:v>0.95</c:v>
                      </c:pt>
                      <c:pt idx="272">
                        <c:v>0.95</c:v>
                      </c:pt>
                      <c:pt idx="273">
                        <c:v>0.95</c:v>
                      </c:pt>
                      <c:pt idx="274">
                        <c:v>0.95</c:v>
                      </c:pt>
                      <c:pt idx="275">
                        <c:v>0.95</c:v>
                      </c:pt>
                      <c:pt idx="276">
                        <c:v>0.95</c:v>
                      </c:pt>
                      <c:pt idx="277">
                        <c:v>0.95</c:v>
                      </c:pt>
                      <c:pt idx="278">
                        <c:v>0.95</c:v>
                      </c:pt>
                      <c:pt idx="279">
                        <c:v>0.95</c:v>
                      </c:pt>
                      <c:pt idx="280">
                        <c:v>0.95</c:v>
                      </c:pt>
                      <c:pt idx="281">
                        <c:v>0.95</c:v>
                      </c:pt>
                      <c:pt idx="282">
                        <c:v>0.95</c:v>
                      </c:pt>
                      <c:pt idx="283">
                        <c:v>0.95</c:v>
                      </c:pt>
                      <c:pt idx="284">
                        <c:v>0.95</c:v>
                      </c:pt>
                      <c:pt idx="285">
                        <c:v>0.95</c:v>
                      </c:pt>
                      <c:pt idx="286">
                        <c:v>0.95</c:v>
                      </c:pt>
                      <c:pt idx="287">
                        <c:v>0.95</c:v>
                      </c:pt>
                      <c:pt idx="288">
                        <c:v>0.95</c:v>
                      </c:pt>
                      <c:pt idx="289">
                        <c:v>0.95</c:v>
                      </c:pt>
                      <c:pt idx="290">
                        <c:v>0.95</c:v>
                      </c:pt>
                      <c:pt idx="291">
                        <c:v>0.95</c:v>
                      </c:pt>
                      <c:pt idx="292">
                        <c:v>0.95</c:v>
                      </c:pt>
                      <c:pt idx="293">
                        <c:v>0.95</c:v>
                      </c:pt>
                      <c:pt idx="294">
                        <c:v>0.95</c:v>
                      </c:pt>
                      <c:pt idx="295">
                        <c:v>0.95</c:v>
                      </c:pt>
                      <c:pt idx="296">
                        <c:v>0.95</c:v>
                      </c:pt>
                      <c:pt idx="297">
                        <c:v>0.95</c:v>
                      </c:pt>
                      <c:pt idx="298">
                        <c:v>0.95</c:v>
                      </c:pt>
                      <c:pt idx="299">
                        <c:v>0.95</c:v>
                      </c:pt>
                      <c:pt idx="300">
                        <c:v>0.95</c:v>
                      </c:pt>
                      <c:pt idx="301">
                        <c:v>0.95</c:v>
                      </c:pt>
                      <c:pt idx="302">
                        <c:v>0.95</c:v>
                      </c:pt>
                      <c:pt idx="303">
                        <c:v>0.95</c:v>
                      </c:pt>
                      <c:pt idx="304">
                        <c:v>0.95</c:v>
                      </c:pt>
                      <c:pt idx="305">
                        <c:v>0.95</c:v>
                      </c:pt>
                      <c:pt idx="306">
                        <c:v>0.95</c:v>
                      </c:pt>
                      <c:pt idx="307">
                        <c:v>0.95</c:v>
                      </c:pt>
                      <c:pt idx="308">
                        <c:v>0.95</c:v>
                      </c:pt>
                      <c:pt idx="309">
                        <c:v>0.95</c:v>
                      </c:pt>
                      <c:pt idx="310">
                        <c:v>0.95</c:v>
                      </c:pt>
                      <c:pt idx="311">
                        <c:v>0.95</c:v>
                      </c:pt>
                      <c:pt idx="312">
                        <c:v>0.95</c:v>
                      </c:pt>
                      <c:pt idx="313">
                        <c:v>0.95</c:v>
                      </c:pt>
                      <c:pt idx="314">
                        <c:v>0.95</c:v>
                      </c:pt>
                      <c:pt idx="315">
                        <c:v>0.95</c:v>
                      </c:pt>
                      <c:pt idx="316">
                        <c:v>0.95</c:v>
                      </c:pt>
                      <c:pt idx="317">
                        <c:v>0.95</c:v>
                      </c:pt>
                      <c:pt idx="318">
                        <c:v>0.95</c:v>
                      </c:pt>
                      <c:pt idx="319">
                        <c:v>0.95</c:v>
                      </c:pt>
                      <c:pt idx="320">
                        <c:v>0.95</c:v>
                      </c:pt>
                      <c:pt idx="321">
                        <c:v>0.95</c:v>
                      </c:pt>
                      <c:pt idx="322">
                        <c:v>0.95</c:v>
                      </c:pt>
                      <c:pt idx="323">
                        <c:v>0.95</c:v>
                      </c:pt>
                      <c:pt idx="324">
                        <c:v>0.95</c:v>
                      </c:pt>
                      <c:pt idx="325">
                        <c:v>0.95</c:v>
                      </c:pt>
                      <c:pt idx="326">
                        <c:v>0.95</c:v>
                      </c:pt>
                      <c:pt idx="327">
                        <c:v>0.95</c:v>
                      </c:pt>
                      <c:pt idx="328">
                        <c:v>0.95</c:v>
                      </c:pt>
                      <c:pt idx="329">
                        <c:v>0.95</c:v>
                      </c:pt>
                      <c:pt idx="330">
                        <c:v>0.95</c:v>
                      </c:pt>
                      <c:pt idx="331">
                        <c:v>0.95</c:v>
                      </c:pt>
                      <c:pt idx="332">
                        <c:v>0.95</c:v>
                      </c:pt>
                      <c:pt idx="333">
                        <c:v>0.95</c:v>
                      </c:pt>
                      <c:pt idx="334">
                        <c:v>0.95</c:v>
                      </c:pt>
                      <c:pt idx="335">
                        <c:v>0.95</c:v>
                      </c:pt>
                      <c:pt idx="336">
                        <c:v>0.95</c:v>
                      </c:pt>
                      <c:pt idx="337">
                        <c:v>0.95</c:v>
                      </c:pt>
                      <c:pt idx="338">
                        <c:v>0.95</c:v>
                      </c:pt>
                      <c:pt idx="339">
                        <c:v>0.95</c:v>
                      </c:pt>
                      <c:pt idx="340">
                        <c:v>0.95</c:v>
                      </c:pt>
                      <c:pt idx="341">
                        <c:v>0.95</c:v>
                      </c:pt>
                      <c:pt idx="342">
                        <c:v>0.95</c:v>
                      </c:pt>
                      <c:pt idx="343">
                        <c:v>0.95</c:v>
                      </c:pt>
                      <c:pt idx="344">
                        <c:v>0.95</c:v>
                      </c:pt>
                      <c:pt idx="345">
                        <c:v>0.95</c:v>
                      </c:pt>
                      <c:pt idx="346">
                        <c:v>0.95</c:v>
                      </c:pt>
                      <c:pt idx="347">
                        <c:v>0.95</c:v>
                      </c:pt>
                      <c:pt idx="348">
                        <c:v>0.95</c:v>
                      </c:pt>
                      <c:pt idx="349">
                        <c:v>0.95</c:v>
                      </c:pt>
                      <c:pt idx="350">
                        <c:v>0.95</c:v>
                      </c:pt>
                      <c:pt idx="351">
                        <c:v>0.95</c:v>
                      </c:pt>
                      <c:pt idx="352">
                        <c:v>0.95</c:v>
                      </c:pt>
                      <c:pt idx="353">
                        <c:v>0.95</c:v>
                      </c:pt>
                      <c:pt idx="354">
                        <c:v>0.95</c:v>
                      </c:pt>
                      <c:pt idx="355">
                        <c:v>0.95</c:v>
                      </c:pt>
                      <c:pt idx="356">
                        <c:v>0.95</c:v>
                      </c:pt>
                      <c:pt idx="357">
                        <c:v>0.95</c:v>
                      </c:pt>
                      <c:pt idx="358">
                        <c:v>0.95</c:v>
                      </c:pt>
                      <c:pt idx="359">
                        <c:v>0.95</c:v>
                      </c:pt>
                      <c:pt idx="360">
                        <c:v>0.95</c:v>
                      </c:pt>
                      <c:pt idx="361">
                        <c:v>0.95</c:v>
                      </c:pt>
                      <c:pt idx="362">
                        <c:v>0.95</c:v>
                      </c:pt>
                      <c:pt idx="363">
                        <c:v>0.95</c:v>
                      </c:pt>
                      <c:pt idx="364">
                        <c:v>0.95</c:v>
                      </c:pt>
                      <c:pt idx="365">
                        <c:v>0.95</c:v>
                      </c:pt>
                      <c:pt idx="366">
                        <c:v>0.95</c:v>
                      </c:pt>
                      <c:pt idx="367">
                        <c:v>0.95</c:v>
                      </c:pt>
                      <c:pt idx="368">
                        <c:v>0.95</c:v>
                      </c:pt>
                      <c:pt idx="369">
                        <c:v>0.95</c:v>
                      </c:pt>
                      <c:pt idx="370">
                        <c:v>0.95</c:v>
                      </c:pt>
                      <c:pt idx="371">
                        <c:v>0.95</c:v>
                      </c:pt>
                      <c:pt idx="372">
                        <c:v>0.95</c:v>
                      </c:pt>
                      <c:pt idx="373">
                        <c:v>0.95</c:v>
                      </c:pt>
                      <c:pt idx="374">
                        <c:v>0.95</c:v>
                      </c:pt>
                      <c:pt idx="375">
                        <c:v>0.95</c:v>
                      </c:pt>
                      <c:pt idx="376">
                        <c:v>0.95</c:v>
                      </c:pt>
                      <c:pt idx="377">
                        <c:v>0.95</c:v>
                      </c:pt>
                      <c:pt idx="378">
                        <c:v>0.95</c:v>
                      </c:pt>
                      <c:pt idx="379">
                        <c:v>0.95</c:v>
                      </c:pt>
                      <c:pt idx="380">
                        <c:v>0.95</c:v>
                      </c:pt>
                      <c:pt idx="381">
                        <c:v>0.95</c:v>
                      </c:pt>
                      <c:pt idx="382">
                        <c:v>0.95</c:v>
                      </c:pt>
                      <c:pt idx="383">
                        <c:v>0.95</c:v>
                      </c:pt>
                      <c:pt idx="384">
                        <c:v>0.95</c:v>
                      </c:pt>
                      <c:pt idx="385">
                        <c:v>0.95</c:v>
                      </c:pt>
                      <c:pt idx="386">
                        <c:v>0.95</c:v>
                      </c:pt>
                      <c:pt idx="387">
                        <c:v>0.95</c:v>
                      </c:pt>
                      <c:pt idx="388">
                        <c:v>0.95</c:v>
                      </c:pt>
                      <c:pt idx="389">
                        <c:v>0.95</c:v>
                      </c:pt>
                      <c:pt idx="390">
                        <c:v>0.95</c:v>
                      </c:pt>
                      <c:pt idx="391">
                        <c:v>0.95</c:v>
                      </c:pt>
                      <c:pt idx="392">
                        <c:v>0.95</c:v>
                      </c:pt>
                      <c:pt idx="393">
                        <c:v>0.95</c:v>
                      </c:pt>
                      <c:pt idx="394">
                        <c:v>0.95</c:v>
                      </c:pt>
                      <c:pt idx="395">
                        <c:v>0.95</c:v>
                      </c:pt>
                      <c:pt idx="396">
                        <c:v>0.95</c:v>
                      </c:pt>
                      <c:pt idx="397">
                        <c:v>0.95</c:v>
                      </c:pt>
                      <c:pt idx="398">
                        <c:v>0.95</c:v>
                      </c:pt>
                      <c:pt idx="399">
                        <c:v>0.95</c:v>
                      </c:pt>
                      <c:pt idx="400">
                        <c:v>0.95</c:v>
                      </c:pt>
                      <c:pt idx="401">
                        <c:v>0.95</c:v>
                      </c:pt>
                      <c:pt idx="402">
                        <c:v>0.95</c:v>
                      </c:pt>
                      <c:pt idx="403">
                        <c:v>0.95</c:v>
                      </c:pt>
                      <c:pt idx="404">
                        <c:v>0.95</c:v>
                      </c:pt>
                      <c:pt idx="405">
                        <c:v>0.95</c:v>
                      </c:pt>
                      <c:pt idx="406">
                        <c:v>0.95</c:v>
                      </c:pt>
                      <c:pt idx="407">
                        <c:v>0.95</c:v>
                      </c:pt>
                      <c:pt idx="408">
                        <c:v>0.95</c:v>
                      </c:pt>
                      <c:pt idx="409">
                        <c:v>0.95</c:v>
                      </c:pt>
                      <c:pt idx="410">
                        <c:v>0.95</c:v>
                      </c:pt>
                      <c:pt idx="411">
                        <c:v>0.95</c:v>
                      </c:pt>
                      <c:pt idx="412">
                        <c:v>0.95</c:v>
                      </c:pt>
                      <c:pt idx="413">
                        <c:v>0.95</c:v>
                      </c:pt>
                      <c:pt idx="414">
                        <c:v>0.95</c:v>
                      </c:pt>
                      <c:pt idx="415">
                        <c:v>0.95</c:v>
                      </c:pt>
                      <c:pt idx="416">
                        <c:v>0.95</c:v>
                      </c:pt>
                      <c:pt idx="417">
                        <c:v>0.95</c:v>
                      </c:pt>
                      <c:pt idx="418">
                        <c:v>0.95</c:v>
                      </c:pt>
                      <c:pt idx="419">
                        <c:v>0.95</c:v>
                      </c:pt>
                      <c:pt idx="420">
                        <c:v>0.95</c:v>
                      </c:pt>
                      <c:pt idx="421">
                        <c:v>0.95</c:v>
                      </c:pt>
                      <c:pt idx="422">
                        <c:v>0.95</c:v>
                      </c:pt>
                      <c:pt idx="423">
                        <c:v>0.95</c:v>
                      </c:pt>
                      <c:pt idx="424">
                        <c:v>0.95</c:v>
                      </c:pt>
                      <c:pt idx="425">
                        <c:v>0.95</c:v>
                      </c:pt>
                      <c:pt idx="426">
                        <c:v>0.95</c:v>
                      </c:pt>
                      <c:pt idx="427">
                        <c:v>0.95</c:v>
                      </c:pt>
                      <c:pt idx="428">
                        <c:v>0.95</c:v>
                      </c:pt>
                      <c:pt idx="429">
                        <c:v>0.95</c:v>
                      </c:pt>
                      <c:pt idx="430">
                        <c:v>0.95</c:v>
                      </c:pt>
                      <c:pt idx="431">
                        <c:v>0.95</c:v>
                      </c:pt>
                      <c:pt idx="432">
                        <c:v>0.95</c:v>
                      </c:pt>
                      <c:pt idx="433">
                        <c:v>0.95</c:v>
                      </c:pt>
                      <c:pt idx="434">
                        <c:v>0.95</c:v>
                      </c:pt>
                      <c:pt idx="435">
                        <c:v>0.95</c:v>
                      </c:pt>
                      <c:pt idx="436">
                        <c:v>0.95</c:v>
                      </c:pt>
                      <c:pt idx="437">
                        <c:v>0.95</c:v>
                      </c:pt>
                      <c:pt idx="438">
                        <c:v>0.95</c:v>
                      </c:pt>
                      <c:pt idx="439">
                        <c:v>0.95</c:v>
                      </c:pt>
                      <c:pt idx="440">
                        <c:v>0.95</c:v>
                      </c:pt>
                      <c:pt idx="441">
                        <c:v>0.95</c:v>
                      </c:pt>
                      <c:pt idx="442">
                        <c:v>0.95</c:v>
                      </c:pt>
                      <c:pt idx="443">
                        <c:v>0.95</c:v>
                      </c:pt>
                      <c:pt idx="444">
                        <c:v>0.95</c:v>
                      </c:pt>
                      <c:pt idx="445">
                        <c:v>0.95</c:v>
                      </c:pt>
                      <c:pt idx="446">
                        <c:v>0.95</c:v>
                      </c:pt>
                      <c:pt idx="447">
                        <c:v>0.95</c:v>
                      </c:pt>
                      <c:pt idx="448">
                        <c:v>0.95</c:v>
                      </c:pt>
                      <c:pt idx="449">
                        <c:v>0.95</c:v>
                      </c:pt>
                      <c:pt idx="450">
                        <c:v>0.95</c:v>
                      </c:pt>
                      <c:pt idx="451">
                        <c:v>0.95</c:v>
                      </c:pt>
                      <c:pt idx="452">
                        <c:v>0.95</c:v>
                      </c:pt>
                      <c:pt idx="453">
                        <c:v>0.95</c:v>
                      </c:pt>
                      <c:pt idx="454">
                        <c:v>0.95</c:v>
                      </c:pt>
                      <c:pt idx="455">
                        <c:v>0.95</c:v>
                      </c:pt>
                      <c:pt idx="456">
                        <c:v>0.95</c:v>
                      </c:pt>
                      <c:pt idx="457">
                        <c:v>0.95</c:v>
                      </c:pt>
                      <c:pt idx="458">
                        <c:v>0.95</c:v>
                      </c:pt>
                      <c:pt idx="459">
                        <c:v>0.95</c:v>
                      </c:pt>
                      <c:pt idx="460">
                        <c:v>0.95</c:v>
                      </c:pt>
                      <c:pt idx="461">
                        <c:v>0.95</c:v>
                      </c:pt>
                      <c:pt idx="462">
                        <c:v>0.95</c:v>
                      </c:pt>
                      <c:pt idx="463">
                        <c:v>0.95</c:v>
                      </c:pt>
                      <c:pt idx="464">
                        <c:v>0.95</c:v>
                      </c:pt>
                      <c:pt idx="465">
                        <c:v>0.95</c:v>
                      </c:pt>
                      <c:pt idx="466">
                        <c:v>0.95</c:v>
                      </c:pt>
                      <c:pt idx="467">
                        <c:v>0.95</c:v>
                      </c:pt>
                      <c:pt idx="468">
                        <c:v>0.95</c:v>
                      </c:pt>
                      <c:pt idx="469">
                        <c:v>0.95</c:v>
                      </c:pt>
                      <c:pt idx="470">
                        <c:v>0.95</c:v>
                      </c:pt>
                      <c:pt idx="471">
                        <c:v>0.95</c:v>
                      </c:pt>
                      <c:pt idx="472">
                        <c:v>0.95</c:v>
                      </c:pt>
                      <c:pt idx="473">
                        <c:v>0.95</c:v>
                      </c:pt>
                      <c:pt idx="474">
                        <c:v>0.95</c:v>
                      </c:pt>
                      <c:pt idx="475">
                        <c:v>0.95</c:v>
                      </c:pt>
                      <c:pt idx="476">
                        <c:v>0.95</c:v>
                      </c:pt>
                      <c:pt idx="477">
                        <c:v>0.95</c:v>
                      </c:pt>
                      <c:pt idx="478">
                        <c:v>0.95</c:v>
                      </c:pt>
                      <c:pt idx="479">
                        <c:v>0.95</c:v>
                      </c:pt>
                      <c:pt idx="480">
                        <c:v>0.95</c:v>
                      </c:pt>
                      <c:pt idx="481">
                        <c:v>0.95</c:v>
                      </c:pt>
                      <c:pt idx="482">
                        <c:v>0.95</c:v>
                      </c:pt>
                      <c:pt idx="483">
                        <c:v>0.95</c:v>
                      </c:pt>
                      <c:pt idx="484">
                        <c:v>0.95</c:v>
                      </c:pt>
                      <c:pt idx="485">
                        <c:v>0.95</c:v>
                      </c:pt>
                      <c:pt idx="486">
                        <c:v>0.95</c:v>
                      </c:pt>
                      <c:pt idx="487">
                        <c:v>0.95</c:v>
                      </c:pt>
                      <c:pt idx="488">
                        <c:v>0.95</c:v>
                      </c:pt>
                      <c:pt idx="489">
                        <c:v>0.95</c:v>
                      </c:pt>
                      <c:pt idx="490">
                        <c:v>0.95</c:v>
                      </c:pt>
                      <c:pt idx="491">
                        <c:v>0.95</c:v>
                      </c:pt>
                      <c:pt idx="492">
                        <c:v>0.95</c:v>
                      </c:pt>
                      <c:pt idx="493">
                        <c:v>0.95</c:v>
                      </c:pt>
                      <c:pt idx="494">
                        <c:v>0.95</c:v>
                      </c:pt>
                      <c:pt idx="495">
                        <c:v>0.95</c:v>
                      </c:pt>
                      <c:pt idx="496">
                        <c:v>0.95</c:v>
                      </c:pt>
                      <c:pt idx="497">
                        <c:v>0.95</c:v>
                      </c:pt>
                      <c:pt idx="498">
                        <c:v>0.95</c:v>
                      </c:pt>
                      <c:pt idx="499">
                        <c:v>0.95</c:v>
                      </c:pt>
                      <c:pt idx="500">
                        <c:v>0.95</c:v>
                      </c:pt>
                      <c:pt idx="501">
                        <c:v>0.95</c:v>
                      </c:pt>
                      <c:pt idx="502">
                        <c:v>0.95</c:v>
                      </c:pt>
                      <c:pt idx="503">
                        <c:v>0.95</c:v>
                      </c:pt>
                      <c:pt idx="504">
                        <c:v>0.95</c:v>
                      </c:pt>
                      <c:pt idx="505">
                        <c:v>0.95</c:v>
                      </c:pt>
                      <c:pt idx="506">
                        <c:v>0.95</c:v>
                      </c:pt>
                      <c:pt idx="507">
                        <c:v>0.95</c:v>
                      </c:pt>
                      <c:pt idx="508">
                        <c:v>0.95</c:v>
                      </c:pt>
                      <c:pt idx="509">
                        <c:v>0.95</c:v>
                      </c:pt>
                      <c:pt idx="510">
                        <c:v>0.95</c:v>
                      </c:pt>
                      <c:pt idx="511">
                        <c:v>0.95</c:v>
                      </c:pt>
                      <c:pt idx="512">
                        <c:v>0.95</c:v>
                      </c:pt>
                      <c:pt idx="513">
                        <c:v>0.95</c:v>
                      </c:pt>
                      <c:pt idx="514">
                        <c:v>0.95</c:v>
                      </c:pt>
                      <c:pt idx="515">
                        <c:v>0.95</c:v>
                      </c:pt>
                      <c:pt idx="516">
                        <c:v>0.95</c:v>
                      </c:pt>
                      <c:pt idx="517">
                        <c:v>0.95</c:v>
                      </c:pt>
                      <c:pt idx="518">
                        <c:v>0.95</c:v>
                      </c:pt>
                      <c:pt idx="519">
                        <c:v>0.95</c:v>
                      </c:pt>
                      <c:pt idx="520">
                        <c:v>0.95</c:v>
                      </c:pt>
                      <c:pt idx="521">
                        <c:v>0.95</c:v>
                      </c:pt>
                      <c:pt idx="522">
                        <c:v>0.95</c:v>
                      </c:pt>
                      <c:pt idx="523">
                        <c:v>0.95</c:v>
                      </c:pt>
                      <c:pt idx="524">
                        <c:v>0.95</c:v>
                      </c:pt>
                      <c:pt idx="525">
                        <c:v>0.95</c:v>
                      </c:pt>
                      <c:pt idx="526">
                        <c:v>0.95</c:v>
                      </c:pt>
                      <c:pt idx="527">
                        <c:v>0.95</c:v>
                      </c:pt>
                      <c:pt idx="528">
                        <c:v>0.95</c:v>
                      </c:pt>
                      <c:pt idx="529">
                        <c:v>0.95</c:v>
                      </c:pt>
                      <c:pt idx="530">
                        <c:v>0.95</c:v>
                      </c:pt>
                      <c:pt idx="531">
                        <c:v>0.95</c:v>
                      </c:pt>
                      <c:pt idx="532">
                        <c:v>0.95</c:v>
                      </c:pt>
                      <c:pt idx="533">
                        <c:v>0.95</c:v>
                      </c:pt>
                      <c:pt idx="534">
                        <c:v>0.95</c:v>
                      </c:pt>
                      <c:pt idx="535">
                        <c:v>0.95</c:v>
                      </c:pt>
                      <c:pt idx="536">
                        <c:v>0.95</c:v>
                      </c:pt>
                      <c:pt idx="537">
                        <c:v>0.95</c:v>
                      </c:pt>
                      <c:pt idx="538">
                        <c:v>0.95</c:v>
                      </c:pt>
                      <c:pt idx="539">
                        <c:v>0.95</c:v>
                      </c:pt>
                      <c:pt idx="540">
                        <c:v>0.95</c:v>
                      </c:pt>
                      <c:pt idx="541">
                        <c:v>0.95</c:v>
                      </c:pt>
                      <c:pt idx="542">
                        <c:v>0.95</c:v>
                      </c:pt>
                      <c:pt idx="543">
                        <c:v>0.95</c:v>
                      </c:pt>
                      <c:pt idx="544">
                        <c:v>0.95</c:v>
                      </c:pt>
                      <c:pt idx="545">
                        <c:v>0.95</c:v>
                      </c:pt>
                      <c:pt idx="546">
                        <c:v>0.95</c:v>
                      </c:pt>
                      <c:pt idx="547">
                        <c:v>0.95</c:v>
                      </c:pt>
                      <c:pt idx="548">
                        <c:v>0.95</c:v>
                      </c:pt>
                      <c:pt idx="549">
                        <c:v>0.95</c:v>
                      </c:pt>
                      <c:pt idx="550">
                        <c:v>0.95</c:v>
                      </c:pt>
                      <c:pt idx="551">
                        <c:v>0.95</c:v>
                      </c:pt>
                      <c:pt idx="552">
                        <c:v>0.95</c:v>
                      </c:pt>
                      <c:pt idx="553">
                        <c:v>0.95</c:v>
                      </c:pt>
                      <c:pt idx="554">
                        <c:v>0.95</c:v>
                      </c:pt>
                      <c:pt idx="555">
                        <c:v>0.95</c:v>
                      </c:pt>
                      <c:pt idx="556">
                        <c:v>0.95</c:v>
                      </c:pt>
                      <c:pt idx="557">
                        <c:v>0.95</c:v>
                      </c:pt>
                      <c:pt idx="558">
                        <c:v>0.95</c:v>
                      </c:pt>
                      <c:pt idx="559">
                        <c:v>0.95</c:v>
                      </c:pt>
                      <c:pt idx="560">
                        <c:v>0.95</c:v>
                      </c:pt>
                      <c:pt idx="561">
                        <c:v>0.95</c:v>
                      </c:pt>
                      <c:pt idx="562">
                        <c:v>0.95</c:v>
                      </c:pt>
                      <c:pt idx="563">
                        <c:v>0.95</c:v>
                      </c:pt>
                      <c:pt idx="564">
                        <c:v>0.95</c:v>
                      </c:pt>
                      <c:pt idx="565">
                        <c:v>0.95</c:v>
                      </c:pt>
                      <c:pt idx="566">
                        <c:v>0.95</c:v>
                      </c:pt>
                      <c:pt idx="567">
                        <c:v>0.95</c:v>
                      </c:pt>
                      <c:pt idx="568">
                        <c:v>0.95</c:v>
                      </c:pt>
                      <c:pt idx="569">
                        <c:v>0.95</c:v>
                      </c:pt>
                      <c:pt idx="570">
                        <c:v>0.95</c:v>
                      </c:pt>
                      <c:pt idx="571">
                        <c:v>0.95</c:v>
                      </c:pt>
                      <c:pt idx="572">
                        <c:v>0.95</c:v>
                      </c:pt>
                      <c:pt idx="573">
                        <c:v>0.95</c:v>
                      </c:pt>
                      <c:pt idx="574">
                        <c:v>0.95</c:v>
                      </c:pt>
                      <c:pt idx="575">
                        <c:v>0.95</c:v>
                      </c:pt>
                      <c:pt idx="576">
                        <c:v>0.95</c:v>
                      </c:pt>
                      <c:pt idx="577">
                        <c:v>0.95</c:v>
                      </c:pt>
                      <c:pt idx="578">
                        <c:v>0.95</c:v>
                      </c:pt>
                      <c:pt idx="579">
                        <c:v>0.95</c:v>
                      </c:pt>
                      <c:pt idx="580">
                        <c:v>0.95</c:v>
                      </c:pt>
                      <c:pt idx="581">
                        <c:v>0.95</c:v>
                      </c:pt>
                      <c:pt idx="582">
                        <c:v>0.95</c:v>
                      </c:pt>
                      <c:pt idx="583">
                        <c:v>0.95</c:v>
                      </c:pt>
                      <c:pt idx="584">
                        <c:v>0.95</c:v>
                      </c:pt>
                      <c:pt idx="585">
                        <c:v>0.95</c:v>
                      </c:pt>
                      <c:pt idx="586">
                        <c:v>0.95</c:v>
                      </c:pt>
                      <c:pt idx="587">
                        <c:v>0.95</c:v>
                      </c:pt>
                      <c:pt idx="588">
                        <c:v>0.95</c:v>
                      </c:pt>
                      <c:pt idx="589">
                        <c:v>0.95</c:v>
                      </c:pt>
                      <c:pt idx="590">
                        <c:v>0.95</c:v>
                      </c:pt>
                      <c:pt idx="591">
                        <c:v>0.95</c:v>
                      </c:pt>
                      <c:pt idx="592">
                        <c:v>0.95</c:v>
                      </c:pt>
                      <c:pt idx="593">
                        <c:v>0.95</c:v>
                      </c:pt>
                      <c:pt idx="594">
                        <c:v>0.95</c:v>
                      </c:pt>
                      <c:pt idx="595">
                        <c:v>0.95</c:v>
                      </c:pt>
                      <c:pt idx="596">
                        <c:v>0.95</c:v>
                      </c:pt>
                      <c:pt idx="597">
                        <c:v>0.95</c:v>
                      </c:pt>
                      <c:pt idx="598">
                        <c:v>0.95</c:v>
                      </c:pt>
                      <c:pt idx="599">
                        <c:v>0.95</c:v>
                      </c:pt>
                      <c:pt idx="600">
                        <c:v>0.95</c:v>
                      </c:pt>
                      <c:pt idx="601">
                        <c:v>0.95</c:v>
                      </c:pt>
                      <c:pt idx="602">
                        <c:v>0.95</c:v>
                      </c:pt>
                      <c:pt idx="603">
                        <c:v>0.95</c:v>
                      </c:pt>
                      <c:pt idx="604">
                        <c:v>0.95</c:v>
                      </c:pt>
                      <c:pt idx="605">
                        <c:v>0.95</c:v>
                      </c:pt>
                      <c:pt idx="606">
                        <c:v>0.95</c:v>
                      </c:pt>
                      <c:pt idx="607">
                        <c:v>0.95</c:v>
                      </c:pt>
                      <c:pt idx="608">
                        <c:v>0.95</c:v>
                      </c:pt>
                      <c:pt idx="609">
                        <c:v>0.95</c:v>
                      </c:pt>
                      <c:pt idx="610">
                        <c:v>0.95</c:v>
                      </c:pt>
                      <c:pt idx="611">
                        <c:v>0.95</c:v>
                      </c:pt>
                      <c:pt idx="612">
                        <c:v>0.95</c:v>
                      </c:pt>
                      <c:pt idx="613">
                        <c:v>0.95</c:v>
                      </c:pt>
                      <c:pt idx="614">
                        <c:v>0.95</c:v>
                      </c:pt>
                      <c:pt idx="615">
                        <c:v>0.95</c:v>
                      </c:pt>
                      <c:pt idx="616">
                        <c:v>0.95</c:v>
                      </c:pt>
                      <c:pt idx="617">
                        <c:v>0.95</c:v>
                      </c:pt>
                      <c:pt idx="618">
                        <c:v>0.95</c:v>
                      </c:pt>
                      <c:pt idx="619">
                        <c:v>0.95</c:v>
                      </c:pt>
                      <c:pt idx="620">
                        <c:v>0.95</c:v>
                      </c:pt>
                      <c:pt idx="621">
                        <c:v>0.95</c:v>
                      </c:pt>
                      <c:pt idx="622">
                        <c:v>0.95</c:v>
                      </c:pt>
                      <c:pt idx="623">
                        <c:v>0.95</c:v>
                      </c:pt>
                      <c:pt idx="624">
                        <c:v>0.95</c:v>
                      </c:pt>
                      <c:pt idx="625">
                        <c:v>0.95</c:v>
                      </c:pt>
                      <c:pt idx="626">
                        <c:v>0.95</c:v>
                      </c:pt>
                      <c:pt idx="627">
                        <c:v>0.95</c:v>
                      </c:pt>
                      <c:pt idx="628">
                        <c:v>0.95</c:v>
                      </c:pt>
                      <c:pt idx="629">
                        <c:v>0.95</c:v>
                      </c:pt>
                      <c:pt idx="630">
                        <c:v>0.95</c:v>
                      </c:pt>
                      <c:pt idx="631">
                        <c:v>0.95</c:v>
                      </c:pt>
                      <c:pt idx="632">
                        <c:v>0.95</c:v>
                      </c:pt>
                      <c:pt idx="633">
                        <c:v>0.95</c:v>
                      </c:pt>
                      <c:pt idx="634">
                        <c:v>0.95</c:v>
                      </c:pt>
                      <c:pt idx="635">
                        <c:v>0.95</c:v>
                      </c:pt>
                      <c:pt idx="636">
                        <c:v>0.95</c:v>
                      </c:pt>
                      <c:pt idx="637">
                        <c:v>0.95</c:v>
                      </c:pt>
                      <c:pt idx="638">
                        <c:v>0.95</c:v>
                      </c:pt>
                      <c:pt idx="639">
                        <c:v>0.95</c:v>
                      </c:pt>
                      <c:pt idx="640">
                        <c:v>0.95</c:v>
                      </c:pt>
                      <c:pt idx="641">
                        <c:v>0.95</c:v>
                      </c:pt>
                      <c:pt idx="642">
                        <c:v>0.95</c:v>
                      </c:pt>
                      <c:pt idx="643">
                        <c:v>0.95</c:v>
                      </c:pt>
                      <c:pt idx="644">
                        <c:v>0.95</c:v>
                      </c:pt>
                      <c:pt idx="645">
                        <c:v>0.95</c:v>
                      </c:pt>
                      <c:pt idx="646">
                        <c:v>0.95</c:v>
                      </c:pt>
                      <c:pt idx="647">
                        <c:v>0.95</c:v>
                      </c:pt>
                      <c:pt idx="648">
                        <c:v>0.95</c:v>
                      </c:pt>
                      <c:pt idx="649">
                        <c:v>0.95</c:v>
                      </c:pt>
                      <c:pt idx="650">
                        <c:v>0.95</c:v>
                      </c:pt>
                      <c:pt idx="651">
                        <c:v>0.95</c:v>
                      </c:pt>
                      <c:pt idx="652">
                        <c:v>0.95</c:v>
                      </c:pt>
                      <c:pt idx="653">
                        <c:v>0.95</c:v>
                      </c:pt>
                      <c:pt idx="654">
                        <c:v>0.95</c:v>
                      </c:pt>
                      <c:pt idx="655">
                        <c:v>0.95</c:v>
                      </c:pt>
                      <c:pt idx="656">
                        <c:v>0.95</c:v>
                      </c:pt>
                      <c:pt idx="657">
                        <c:v>0.95</c:v>
                      </c:pt>
                      <c:pt idx="658">
                        <c:v>0.95</c:v>
                      </c:pt>
                      <c:pt idx="659">
                        <c:v>0.95</c:v>
                      </c:pt>
                      <c:pt idx="660">
                        <c:v>0.95</c:v>
                      </c:pt>
                      <c:pt idx="661">
                        <c:v>0.95</c:v>
                      </c:pt>
                      <c:pt idx="662">
                        <c:v>0.95</c:v>
                      </c:pt>
                      <c:pt idx="663">
                        <c:v>0.95</c:v>
                      </c:pt>
                      <c:pt idx="664">
                        <c:v>0.95</c:v>
                      </c:pt>
                      <c:pt idx="665">
                        <c:v>0.95</c:v>
                      </c:pt>
                      <c:pt idx="666">
                        <c:v>0.95</c:v>
                      </c:pt>
                      <c:pt idx="667">
                        <c:v>0.95</c:v>
                      </c:pt>
                      <c:pt idx="668">
                        <c:v>0.95</c:v>
                      </c:pt>
                      <c:pt idx="669">
                        <c:v>0.95</c:v>
                      </c:pt>
                      <c:pt idx="670">
                        <c:v>0.95</c:v>
                      </c:pt>
                      <c:pt idx="671">
                        <c:v>0.95</c:v>
                      </c:pt>
                      <c:pt idx="672">
                        <c:v>0.95</c:v>
                      </c:pt>
                      <c:pt idx="673">
                        <c:v>0.95</c:v>
                      </c:pt>
                      <c:pt idx="674">
                        <c:v>0.95</c:v>
                      </c:pt>
                      <c:pt idx="675">
                        <c:v>0.95</c:v>
                      </c:pt>
                      <c:pt idx="676">
                        <c:v>0.95</c:v>
                      </c:pt>
                      <c:pt idx="677">
                        <c:v>0.95</c:v>
                      </c:pt>
                      <c:pt idx="678">
                        <c:v>0.95</c:v>
                      </c:pt>
                      <c:pt idx="679">
                        <c:v>0.95</c:v>
                      </c:pt>
                      <c:pt idx="680">
                        <c:v>0.95</c:v>
                      </c:pt>
                      <c:pt idx="681">
                        <c:v>0.95</c:v>
                      </c:pt>
                      <c:pt idx="682">
                        <c:v>0.95</c:v>
                      </c:pt>
                      <c:pt idx="683">
                        <c:v>0.95</c:v>
                      </c:pt>
                      <c:pt idx="684">
                        <c:v>0.95</c:v>
                      </c:pt>
                      <c:pt idx="685">
                        <c:v>0.95</c:v>
                      </c:pt>
                      <c:pt idx="686">
                        <c:v>0.95</c:v>
                      </c:pt>
                      <c:pt idx="687">
                        <c:v>0.95</c:v>
                      </c:pt>
                      <c:pt idx="688">
                        <c:v>0.95</c:v>
                      </c:pt>
                      <c:pt idx="689">
                        <c:v>0.95</c:v>
                      </c:pt>
                      <c:pt idx="690">
                        <c:v>0.95</c:v>
                      </c:pt>
                      <c:pt idx="691">
                        <c:v>0.95</c:v>
                      </c:pt>
                      <c:pt idx="692">
                        <c:v>0.95</c:v>
                      </c:pt>
                      <c:pt idx="693">
                        <c:v>0.95</c:v>
                      </c:pt>
                      <c:pt idx="694">
                        <c:v>0.95</c:v>
                      </c:pt>
                      <c:pt idx="695">
                        <c:v>0.95</c:v>
                      </c:pt>
                      <c:pt idx="696">
                        <c:v>0.95</c:v>
                      </c:pt>
                      <c:pt idx="697">
                        <c:v>0.95</c:v>
                      </c:pt>
                      <c:pt idx="698">
                        <c:v>0.95</c:v>
                      </c:pt>
                      <c:pt idx="699">
                        <c:v>0.95</c:v>
                      </c:pt>
                      <c:pt idx="700">
                        <c:v>0.95</c:v>
                      </c:pt>
                      <c:pt idx="701">
                        <c:v>0.95</c:v>
                      </c:pt>
                      <c:pt idx="702">
                        <c:v>0.95</c:v>
                      </c:pt>
                      <c:pt idx="703">
                        <c:v>0.95</c:v>
                      </c:pt>
                      <c:pt idx="704">
                        <c:v>0.95</c:v>
                      </c:pt>
                      <c:pt idx="705">
                        <c:v>0.95</c:v>
                      </c:pt>
                      <c:pt idx="706">
                        <c:v>0.95</c:v>
                      </c:pt>
                      <c:pt idx="707">
                        <c:v>0.95</c:v>
                      </c:pt>
                      <c:pt idx="708">
                        <c:v>0.95</c:v>
                      </c:pt>
                      <c:pt idx="709">
                        <c:v>0.95</c:v>
                      </c:pt>
                      <c:pt idx="710">
                        <c:v>0.95</c:v>
                      </c:pt>
                      <c:pt idx="711">
                        <c:v>0.95</c:v>
                      </c:pt>
                      <c:pt idx="712">
                        <c:v>0.95</c:v>
                      </c:pt>
                      <c:pt idx="713">
                        <c:v>0.95</c:v>
                      </c:pt>
                      <c:pt idx="714">
                        <c:v>0.95</c:v>
                      </c:pt>
                      <c:pt idx="715">
                        <c:v>0.95</c:v>
                      </c:pt>
                      <c:pt idx="716">
                        <c:v>0.95</c:v>
                      </c:pt>
                      <c:pt idx="717">
                        <c:v>0.95</c:v>
                      </c:pt>
                      <c:pt idx="718">
                        <c:v>0.95</c:v>
                      </c:pt>
                      <c:pt idx="719">
                        <c:v>0.95</c:v>
                      </c:pt>
                      <c:pt idx="720">
                        <c:v>0.95</c:v>
                      </c:pt>
                      <c:pt idx="721">
                        <c:v>0.95</c:v>
                      </c:pt>
                      <c:pt idx="722">
                        <c:v>0.95</c:v>
                      </c:pt>
                      <c:pt idx="723">
                        <c:v>0.95</c:v>
                      </c:pt>
                      <c:pt idx="724">
                        <c:v>0.95</c:v>
                      </c:pt>
                      <c:pt idx="725">
                        <c:v>0.95</c:v>
                      </c:pt>
                      <c:pt idx="726">
                        <c:v>0.95</c:v>
                      </c:pt>
                      <c:pt idx="727">
                        <c:v>0.95</c:v>
                      </c:pt>
                      <c:pt idx="728">
                        <c:v>0.95</c:v>
                      </c:pt>
                      <c:pt idx="729">
                        <c:v>0.95</c:v>
                      </c:pt>
                      <c:pt idx="730">
                        <c:v>0.95</c:v>
                      </c:pt>
                      <c:pt idx="731">
                        <c:v>0.95</c:v>
                      </c:pt>
                      <c:pt idx="732">
                        <c:v>0.95</c:v>
                      </c:pt>
                      <c:pt idx="733">
                        <c:v>0.95</c:v>
                      </c:pt>
                      <c:pt idx="734">
                        <c:v>0.95</c:v>
                      </c:pt>
                      <c:pt idx="735">
                        <c:v>0.95</c:v>
                      </c:pt>
                      <c:pt idx="736">
                        <c:v>0.95</c:v>
                      </c:pt>
                      <c:pt idx="737">
                        <c:v>0.95</c:v>
                      </c:pt>
                      <c:pt idx="738">
                        <c:v>0.95</c:v>
                      </c:pt>
                      <c:pt idx="739">
                        <c:v>0.95</c:v>
                      </c:pt>
                      <c:pt idx="740">
                        <c:v>0.95</c:v>
                      </c:pt>
                      <c:pt idx="741">
                        <c:v>0.95</c:v>
                      </c:pt>
                      <c:pt idx="742">
                        <c:v>0.95</c:v>
                      </c:pt>
                      <c:pt idx="743">
                        <c:v>0.95</c:v>
                      </c:pt>
                      <c:pt idx="744">
                        <c:v>0.95</c:v>
                      </c:pt>
                      <c:pt idx="745">
                        <c:v>0.95</c:v>
                      </c:pt>
                      <c:pt idx="746">
                        <c:v>0.95</c:v>
                      </c:pt>
                      <c:pt idx="747">
                        <c:v>0.95</c:v>
                      </c:pt>
                      <c:pt idx="748">
                        <c:v>0.95</c:v>
                      </c:pt>
                      <c:pt idx="749">
                        <c:v>0.95</c:v>
                      </c:pt>
                      <c:pt idx="750">
                        <c:v>0.95</c:v>
                      </c:pt>
                      <c:pt idx="751">
                        <c:v>0.95</c:v>
                      </c:pt>
                      <c:pt idx="752">
                        <c:v>0.95</c:v>
                      </c:pt>
                      <c:pt idx="753">
                        <c:v>0.95</c:v>
                      </c:pt>
                      <c:pt idx="754">
                        <c:v>0.95</c:v>
                      </c:pt>
                      <c:pt idx="755">
                        <c:v>0.95</c:v>
                      </c:pt>
                      <c:pt idx="756">
                        <c:v>0.95</c:v>
                      </c:pt>
                      <c:pt idx="757">
                        <c:v>0.95</c:v>
                      </c:pt>
                      <c:pt idx="758">
                        <c:v>0.95</c:v>
                      </c:pt>
                      <c:pt idx="759">
                        <c:v>0.95</c:v>
                      </c:pt>
                      <c:pt idx="760">
                        <c:v>0.95</c:v>
                      </c:pt>
                      <c:pt idx="761">
                        <c:v>0.95</c:v>
                      </c:pt>
                      <c:pt idx="762">
                        <c:v>0.95</c:v>
                      </c:pt>
                      <c:pt idx="763">
                        <c:v>0.95</c:v>
                      </c:pt>
                      <c:pt idx="764">
                        <c:v>0.95</c:v>
                      </c:pt>
                      <c:pt idx="765">
                        <c:v>0.95</c:v>
                      </c:pt>
                      <c:pt idx="766">
                        <c:v>0.95</c:v>
                      </c:pt>
                      <c:pt idx="767">
                        <c:v>0.95</c:v>
                      </c:pt>
                      <c:pt idx="768">
                        <c:v>0.95</c:v>
                      </c:pt>
                      <c:pt idx="769">
                        <c:v>0.95</c:v>
                      </c:pt>
                      <c:pt idx="770">
                        <c:v>0.95</c:v>
                      </c:pt>
                      <c:pt idx="771">
                        <c:v>0.95</c:v>
                      </c:pt>
                      <c:pt idx="772">
                        <c:v>0.95</c:v>
                      </c:pt>
                      <c:pt idx="773">
                        <c:v>0.95</c:v>
                      </c:pt>
                      <c:pt idx="774">
                        <c:v>0.95</c:v>
                      </c:pt>
                      <c:pt idx="775">
                        <c:v>0.95</c:v>
                      </c:pt>
                      <c:pt idx="776">
                        <c:v>0.95</c:v>
                      </c:pt>
                      <c:pt idx="777">
                        <c:v>0.95</c:v>
                      </c:pt>
                      <c:pt idx="778">
                        <c:v>0.95</c:v>
                      </c:pt>
                      <c:pt idx="779">
                        <c:v>0.95</c:v>
                      </c:pt>
                      <c:pt idx="780">
                        <c:v>0.95</c:v>
                      </c:pt>
                      <c:pt idx="781">
                        <c:v>0.95</c:v>
                      </c:pt>
                      <c:pt idx="782">
                        <c:v>0.95</c:v>
                      </c:pt>
                      <c:pt idx="783">
                        <c:v>0.95</c:v>
                      </c:pt>
                      <c:pt idx="784">
                        <c:v>0.95</c:v>
                      </c:pt>
                      <c:pt idx="785">
                        <c:v>0.95</c:v>
                      </c:pt>
                      <c:pt idx="786">
                        <c:v>0.95</c:v>
                      </c:pt>
                      <c:pt idx="787">
                        <c:v>0.95</c:v>
                      </c:pt>
                      <c:pt idx="788">
                        <c:v>0.95</c:v>
                      </c:pt>
                      <c:pt idx="789">
                        <c:v>0.95</c:v>
                      </c:pt>
                      <c:pt idx="790">
                        <c:v>0.95</c:v>
                      </c:pt>
                      <c:pt idx="791">
                        <c:v>0.95</c:v>
                      </c:pt>
                      <c:pt idx="792">
                        <c:v>0.95</c:v>
                      </c:pt>
                      <c:pt idx="793">
                        <c:v>0.95</c:v>
                      </c:pt>
                      <c:pt idx="794">
                        <c:v>0.95</c:v>
                      </c:pt>
                      <c:pt idx="795">
                        <c:v>0.95</c:v>
                      </c:pt>
                      <c:pt idx="796">
                        <c:v>0.95</c:v>
                      </c:pt>
                      <c:pt idx="797">
                        <c:v>0.95</c:v>
                      </c:pt>
                      <c:pt idx="798">
                        <c:v>0.95</c:v>
                      </c:pt>
                      <c:pt idx="799">
                        <c:v>0.95</c:v>
                      </c:pt>
                      <c:pt idx="800">
                        <c:v>0.95</c:v>
                      </c:pt>
                      <c:pt idx="801">
                        <c:v>0.95</c:v>
                      </c:pt>
                      <c:pt idx="802">
                        <c:v>0.95</c:v>
                      </c:pt>
                      <c:pt idx="803">
                        <c:v>0.95</c:v>
                      </c:pt>
                      <c:pt idx="804">
                        <c:v>0.95</c:v>
                      </c:pt>
                      <c:pt idx="805">
                        <c:v>0.95</c:v>
                      </c:pt>
                      <c:pt idx="806">
                        <c:v>0.95</c:v>
                      </c:pt>
                      <c:pt idx="807">
                        <c:v>0.95</c:v>
                      </c:pt>
                      <c:pt idx="808">
                        <c:v>0.95</c:v>
                      </c:pt>
                      <c:pt idx="809">
                        <c:v>0.95</c:v>
                      </c:pt>
                      <c:pt idx="810">
                        <c:v>0.95</c:v>
                      </c:pt>
                      <c:pt idx="811">
                        <c:v>0.95</c:v>
                      </c:pt>
                      <c:pt idx="812">
                        <c:v>0.95</c:v>
                      </c:pt>
                      <c:pt idx="813">
                        <c:v>0.95</c:v>
                      </c:pt>
                      <c:pt idx="814">
                        <c:v>0.95</c:v>
                      </c:pt>
                      <c:pt idx="815">
                        <c:v>0.95</c:v>
                      </c:pt>
                      <c:pt idx="816">
                        <c:v>0.95</c:v>
                      </c:pt>
                      <c:pt idx="817">
                        <c:v>0.95</c:v>
                      </c:pt>
                      <c:pt idx="818">
                        <c:v>0.95</c:v>
                      </c:pt>
                      <c:pt idx="819">
                        <c:v>0.95</c:v>
                      </c:pt>
                      <c:pt idx="820">
                        <c:v>0.95</c:v>
                      </c:pt>
                      <c:pt idx="821">
                        <c:v>0.95</c:v>
                      </c:pt>
                      <c:pt idx="822">
                        <c:v>0.95</c:v>
                      </c:pt>
                      <c:pt idx="823">
                        <c:v>0.95</c:v>
                      </c:pt>
                      <c:pt idx="824">
                        <c:v>0.95</c:v>
                      </c:pt>
                      <c:pt idx="825">
                        <c:v>0.95</c:v>
                      </c:pt>
                      <c:pt idx="826">
                        <c:v>0.95</c:v>
                      </c:pt>
                      <c:pt idx="827">
                        <c:v>0.95</c:v>
                      </c:pt>
                      <c:pt idx="828">
                        <c:v>0.95</c:v>
                      </c:pt>
                      <c:pt idx="829">
                        <c:v>0.95</c:v>
                      </c:pt>
                      <c:pt idx="830">
                        <c:v>0.95</c:v>
                      </c:pt>
                      <c:pt idx="831">
                        <c:v>0.95</c:v>
                      </c:pt>
                      <c:pt idx="832">
                        <c:v>0.95</c:v>
                      </c:pt>
                      <c:pt idx="833">
                        <c:v>0.95</c:v>
                      </c:pt>
                      <c:pt idx="834">
                        <c:v>0.95</c:v>
                      </c:pt>
                      <c:pt idx="835">
                        <c:v>0.95</c:v>
                      </c:pt>
                      <c:pt idx="836">
                        <c:v>0.95</c:v>
                      </c:pt>
                      <c:pt idx="837">
                        <c:v>0.95</c:v>
                      </c:pt>
                      <c:pt idx="838">
                        <c:v>0.95</c:v>
                      </c:pt>
                      <c:pt idx="839">
                        <c:v>0.95</c:v>
                      </c:pt>
                      <c:pt idx="840">
                        <c:v>0.95</c:v>
                      </c:pt>
                      <c:pt idx="841">
                        <c:v>0.95</c:v>
                      </c:pt>
                      <c:pt idx="842">
                        <c:v>0.95</c:v>
                      </c:pt>
                      <c:pt idx="843">
                        <c:v>0.95</c:v>
                      </c:pt>
                      <c:pt idx="844">
                        <c:v>0.95</c:v>
                      </c:pt>
                      <c:pt idx="845">
                        <c:v>0.95</c:v>
                      </c:pt>
                      <c:pt idx="846">
                        <c:v>0.95</c:v>
                      </c:pt>
                      <c:pt idx="847">
                        <c:v>0.95</c:v>
                      </c:pt>
                      <c:pt idx="848">
                        <c:v>0.95</c:v>
                      </c:pt>
                      <c:pt idx="849">
                        <c:v>0.95</c:v>
                      </c:pt>
                      <c:pt idx="850">
                        <c:v>0.95</c:v>
                      </c:pt>
                      <c:pt idx="851">
                        <c:v>0.95</c:v>
                      </c:pt>
                      <c:pt idx="852">
                        <c:v>0.95</c:v>
                      </c:pt>
                      <c:pt idx="853">
                        <c:v>0.95</c:v>
                      </c:pt>
                      <c:pt idx="854">
                        <c:v>0.95</c:v>
                      </c:pt>
                      <c:pt idx="855">
                        <c:v>0.95</c:v>
                      </c:pt>
                      <c:pt idx="856">
                        <c:v>0.95</c:v>
                      </c:pt>
                      <c:pt idx="857">
                        <c:v>0.95</c:v>
                      </c:pt>
                      <c:pt idx="858">
                        <c:v>0.95</c:v>
                      </c:pt>
                      <c:pt idx="859">
                        <c:v>0.95</c:v>
                      </c:pt>
                      <c:pt idx="860">
                        <c:v>0.95</c:v>
                      </c:pt>
                      <c:pt idx="861">
                        <c:v>0.95</c:v>
                      </c:pt>
                      <c:pt idx="862">
                        <c:v>0.95</c:v>
                      </c:pt>
                      <c:pt idx="863">
                        <c:v>0.95</c:v>
                      </c:pt>
                      <c:pt idx="864">
                        <c:v>0.95</c:v>
                      </c:pt>
                      <c:pt idx="865">
                        <c:v>0.95</c:v>
                      </c:pt>
                      <c:pt idx="866">
                        <c:v>0.95</c:v>
                      </c:pt>
                      <c:pt idx="867">
                        <c:v>0.95</c:v>
                      </c:pt>
                      <c:pt idx="868">
                        <c:v>0.95</c:v>
                      </c:pt>
                      <c:pt idx="869">
                        <c:v>0.95</c:v>
                      </c:pt>
                      <c:pt idx="870">
                        <c:v>0.95</c:v>
                      </c:pt>
                      <c:pt idx="871">
                        <c:v>0.95</c:v>
                      </c:pt>
                      <c:pt idx="872">
                        <c:v>0.95</c:v>
                      </c:pt>
                      <c:pt idx="873">
                        <c:v>0.95</c:v>
                      </c:pt>
                      <c:pt idx="874">
                        <c:v>0.95</c:v>
                      </c:pt>
                      <c:pt idx="875">
                        <c:v>0.95</c:v>
                      </c:pt>
                      <c:pt idx="876">
                        <c:v>0.95</c:v>
                      </c:pt>
                      <c:pt idx="877">
                        <c:v>0.95</c:v>
                      </c:pt>
                      <c:pt idx="878">
                        <c:v>0.95</c:v>
                      </c:pt>
                      <c:pt idx="879">
                        <c:v>0.95</c:v>
                      </c:pt>
                      <c:pt idx="880">
                        <c:v>0.95</c:v>
                      </c:pt>
                      <c:pt idx="881">
                        <c:v>0.95</c:v>
                      </c:pt>
                      <c:pt idx="882">
                        <c:v>0.95</c:v>
                      </c:pt>
                      <c:pt idx="883">
                        <c:v>0.95</c:v>
                      </c:pt>
                      <c:pt idx="884">
                        <c:v>0.95</c:v>
                      </c:pt>
                      <c:pt idx="885">
                        <c:v>0.95</c:v>
                      </c:pt>
                      <c:pt idx="886">
                        <c:v>0.95</c:v>
                      </c:pt>
                      <c:pt idx="887">
                        <c:v>0.95</c:v>
                      </c:pt>
                      <c:pt idx="888">
                        <c:v>0.95</c:v>
                      </c:pt>
                      <c:pt idx="889">
                        <c:v>0.95</c:v>
                      </c:pt>
                      <c:pt idx="890">
                        <c:v>0.95</c:v>
                      </c:pt>
                      <c:pt idx="891">
                        <c:v>0.95</c:v>
                      </c:pt>
                      <c:pt idx="892">
                        <c:v>0.95</c:v>
                      </c:pt>
                      <c:pt idx="893">
                        <c:v>0.95</c:v>
                      </c:pt>
                      <c:pt idx="894">
                        <c:v>0.95</c:v>
                      </c:pt>
                      <c:pt idx="895">
                        <c:v>0.95</c:v>
                      </c:pt>
                      <c:pt idx="896">
                        <c:v>0.95</c:v>
                      </c:pt>
                      <c:pt idx="897">
                        <c:v>0.95</c:v>
                      </c:pt>
                      <c:pt idx="898">
                        <c:v>0.95</c:v>
                      </c:pt>
                      <c:pt idx="899">
                        <c:v>0.95</c:v>
                      </c:pt>
                      <c:pt idx="900">
                        <c:v>0.95</c:v>
                      </c:pt>
                      <c:pt idx="901">
                        <c:v>0.95</c:v>
                      </c:pt>
                      <c:pt idx="902">
                        <c:v>0.95</c:v>
                      </c:pt>
                      <c:pt idx="903">
                        <c:v>0.95</c:v>
                      </c:pt>
                      <c:pt idx="904">
                        <c:v>0.95</c:v>
                      </c:pt>
                      <c:pt idx="905">
                        <c:v>0.95</c:v>
                      </c:pt>
                      <c:pt idx="906">
                        <c:v>0.95</c:v>
                      </c:pt>
                      <c:pt idx="907">
                        <c:v>0.95</c:v>
                      </c:pt>
                      <c:pt idx="908">
                        <c:v>0.95</c:v>
                      </c:pt>
                      <c:pt idx="909">
                        <c:v>0.95</c:v>
                      </c:pt>
                      <c:pt idx="910">
                        <c:v>0.95</c:v>
                      </c:pt>
                      <c:pt idx="911">
                        <c:v>0.95</c:v>
                      </c:pt>
                      <c:pt idx="912">
                        <c:v>0.95</c:v>
                      </c:pt>
                      <c:pt idx="913">
                        <c:v>0.95</c:v>
                      </c:pt>
                      <c:pt idx="914">
                        <c:v>0.95</c:v>
                      </c:pt>
                      <c:pt idx="915">
                        <c:v>0.95</c:v>
                      </c:pt>
                      <c:pt idx="916">
                        <c:v>0.95</c:v>
                      </c:pt>
                      <c:pt idx="917">
                        <c:v>0.95</c:v>
                      </c:pt>
                      <c:pt idx="918">
                        <c:v>0.95</c:v>
                      </c:pt>
                      <c:pt idx="919">
                        <c:v>0.95</c:v>
                      </c:pt>
                      <c:pt idx="920">
                        <c:v>0.95</c:v>
                      </c:pt>
                      <c:pt idx="921">
                        <c:v>0.95</c:v>
                      </c:pt>
                      <c:pt idx="922">
                        <c:v>0.95</c:v>
                      </c:pt>
                      <c:pt idx="923">
                        <c:v>0.95</c:v>
                      </c:pt>
                      <c:pt idx="924">
                        <c:v>0.95</c:v>
                      </c:pt>
                      <c:pt idx="925">
                        <c:v>0.95</c:v>
                      </c:pt>
                      <c:pt idx="926">
                        <c:v>0.95</c:v>
                      </c:pt>
                      <c:pt idx="927">
                        <c:v>0.95</c:v>
                      </c:pt>
                      <c:pt idx="928">
                        <c:v>0.95</c:v>
                      </c:pt>
                      <c:pt idx="929">
                        <c:v>0.95</c:v>
                      </c:pt>
                      <c:pt idx="930">
                        <c:v>0.95</c:v>
                      </c:pt>
                      <c:pt idx="931">
                        <c:v>0.95</c:v>
                      </c:pt>
                      <c:pt idx="932">
                        <c:v>0.95</c:v>
                      </c:pt>
                      <c:pt idx="933">
                        <c:v>0.95</c:v>
                      </c:pt>
                    </c:numCache>
                  </c:numRef>
                </c:yVal>
                <c:smooth val="1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99BD-4AB1-8B97-B99DF4BB61F8}"/>
                  </c:ext>
                </c:extLst>
              </c15:ser>
            </c15:filteredScatterSeries>
          </c:ext>
        </c:extLst>
      </c:scatterChart>
      <c:valAx>
        <c:axId val="794666984"/>
        <c:scaling>
          <c:orientation val="minMax"/>
          <c:max val="8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Latency (µsec)</a:t>
                </a:r>
                <a:endParaRPr lang="zh-TW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832033960"/>
        <c:crosses val="autoZero"/>
        <c:crossBetween val="midCat"/>
      </c:valAx>
      <c:valAx>
        <c:axId val="832033960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CDF</a:t>
                </a:r>
                <a:endParaRPr lang="zh-TW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794666984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138909766960948"/>
          <c:y val="1.6096579476861168E-2"/>
          <c:w val="0.55959178398154785"/>
          <c:h val="5.13939278716920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 b="1">
          <a:solidFill>
            <a:schemeClr val="tx1"/>
          </a:solidFill>
          <a:latin typeface="+mn-lt"/>
          <a:cs typeface="Times New Roman" panose="02020603050405020304" pitchFamily="18" charset="0"/>
        </a:defRPr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6274327568234612"/>
          <c:y val="6.7878825029116574E-2"/>
          <c:w val="0.80392342790931071"/>
          <c:h val="0.86182920864227341"/>
        </c:manualLayout>
      </c:layout>
      <c:scatterChart>
        <c:scatterStyle val="lineMarker"/>
        <c:varyColors val="0"/>
        <c:ser>
          <c:idx val="0"/>
          <c:order val="0"/>
          <c:tx>
            <c:strRef>
              <c:f>工作表9!$M$1</c:f>
              <c:strCache>
                <c:ptCount val="1"/>
                <c:pt idx="0">
                  <c:v>traffic</c:v>
                </c:pt>
              </c:strCache>
            </c:strRef>
          </c:tx>
          <c:spPr>
            <a:ln w="3810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工作表9!$L$2:$L$45</c:f>
              <c:numCache>
                <c:formatCode>General</c:formatCode>
                <c:ptCount val="44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</c:v>
                </c:pt>
                <c:pt idx="12">
                  <c:v>1.1000000000000001</c:v>
                </c:pt>
                <c:pt idx="13">
                  <c:v>1.2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1.6</c:v>
                </c:pt>
                <c:pt idx="18">
                  <c:v>1.7</c:v>
                </c:pt>
                <c:pt idx="19">
                  <c:v>1.8</c:v>
                </c:pt>
                <c:pt idx="20">
                  <c:v>1.9</c:v>
                </c:pt>
                <c:pt idx="21">
                  <c:v>2</c:v>
                </c:pt>
                <c:pt idx="22">
                  <c:v>2</c:v>
                </c:pt>
                <c:pt idx="23">
                  <c:v>2.1</c:v>
                </c:pt>
                <c:pt idx="24">
                  <c:v>2.2000000000000002</c:v>
                </c:pt>
                <c:pt idx="25">
                  <c:v>2.2999999999999998</c:v>
                </c:pt>
                <c:pt idx="26">
                  <c:v>2.4</c:v>
                </c:pt>
                <c:pt idx="27">
                  <c:v>2.5</c:v>
                </c:pt>
                <c:pt idx="28">
                  <c:v>2.6</c:v>
                </c:pt>
                <c:pt idx="29">
                  <c:v>2.7</c:v>
                </c:pt>
                <c:pt idx="30">
                  <c:v>2.8</c:v>
                </c:pt>
                <c:pt idx="31">
                  <c:v>2.9</c:v>
                </c:pt>
                <c:pt idx="32">
                  <c:v>3</c:v>
                </c:pt>
                <c:pt idx="33">
                  <c:v>3</c:v>
                </c:pt>
                <c:pt idx="34">
                  <c:v>3.1</c:v>
                </c:pt>
                <c:pt idx="35">
                  <c:v>3.2</c:v>
                </c:pt>
                <c:pt idx="36">
                  <c:v>3.3</c:v>
                </c:pt>
                <c:pt idx="37">
                  <c:v>3.4</c:v>
                </c:pt>
                <c:pt idx="38">
                  <c:v>3.5</c:v>
                </c:pt>
                <c:pt idx="39">
                  <c:v>3.6</c:v>
                </c:pt>
                <c:pt idx="40">
                  <c:v>3.7</c:v>
                </c:pt>
                <c:pt idx="41">
                  <c:v>3.8</c:v>
                </c:pt>
                <c:pt idx="42">
                  <c:v>3.9</c:v>
                </c:pt>
                <c:pt idx="43">
                  <c:v>4</c:v>
                </c:pt>
              </c:numCache>
            </c:numRef>
          </c:xVal>
          <c:yVal>
            <c:numRef>
              <c:f>工作表9!$M$2:$M$45</c:f>
              <c:numCache>
                <c:formatCode>General</c:formatCode>
                <c:ptCount val="44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0.2</c:v>
                </c:pt>
                <c:pt idx="8">
                  <c:v>0.2</c:v>
                </c:pt>
                <c:pt idx="9">
                  <c:v>0.2</c:v>
                </c:pt>
                <c:pt idx="10">
                  <c:v>0.2</c:v>
                </c:pt>
                <c:pt idx="11">
                  <c:v>0.3</c:v>
                </c:pt>
                <c:pt idx="12">
                  <c:v>0.3</c:v>
                </c:pt>
                <c:pt idx="13">
                  <c:v>0.3</c:v>
                </c:pt>
                <c:pt idx="14">
                  <c:v>0.3</c:v>
                </c:pt>
                <c:pt idx="15">
                  <c:v>0.3</c:v>
                </c:pt>
                <c:pt idx="16">
                  <c:v>0.3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0.3</c:v>
                </c:pt>
                <c:pt idx="21">
                  <c:v>0.3</c:v>
                </c:pt>
                <c:pt idx="22">
                  <c:v>0.5</c:v>
                </c:pt>
                <c:pt idx="23">
                  <c:v>0.5</c:v>
                </c:pt>
                <c:pt idx="24">
                  <c:v>0.5</c:v>
                </c:pt>
                <c:pt idx="25">
                  <c:v>0.5</c:v>
                </c:pt>
                <c:pt idx="26">
                  <c:v>0.5</c:v>
                </c:pt>
                <c:pt idx="27">
                  <c:v>0.5</c:v>
                </c:pt>
                <c:pt idx="28">
                  <c:v>0.5</c:v>
                </c:pt>
                <c:pt idx="29">
                  <c:v>0.5</c:v>
                </c:pt>
                <c:pt idx="30">
                  <c:v>0.5</c:v>
                </c:pt>
                <c:pt idx="31">
                  <c:v>0.5</c:v>
                </c:pt>
                <c:pt idx="32">
                  <c:v>0.5</c:v>
                </c:pt>
                <c:pt idx="33">
                  <c:v>0.7</c:v>
                </c:pt>
                <c:pt idx="34">
                  <c:v>0.7</c:v>
                </c:pt>
                <c:pt idx="35">
                  <c:v>0.7</c:v>
                </c:pt>
                <c:pt idx="36">
                  <c:v>0.7</c:v>
                </c:pt>
                <c:pt idx="37">
                  <c:v>0.7</c:v>
                </c:pt>
                <c:pt idx="38">
                  <c:v>0.7</c:v>
                </c:pt>
                <c:pt idx="39">
                  <c:v>0.7</c:v>
                </c:pt>
                <c:pt idx="40">
                  <c:v>0.7</c:v>
                </c:pt>
                <c:pt idx="41">
                  <c:v>0.7</c:v>
                </c:pt>
                <c:pt idx="42">
                  <c:v>0.7</c:v>
                </c:pt>
                <c:pt idx="43">
                  <c:v>0.7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585-4D93-BA5F-661E2189EE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65011832"/>
        <c:axId val="1265007128"/>
      </c:scatterChart>
      <c:valAx>
        <c:axId val="1265011832"/>
        <c:scaling>
          <c:orientation val="minMax"/>
          <c:max val="4"/>
        </c:scaling>
        <c:delete val="0"/>
        <c:axPos val="b"/>
        <c:numFmt formatCode="General" sourceLinked="1"/>
        <c:majorTickMark val="in"/>
        <c:minorTickMark val="none"/>
        <c:tickLblPos val="none"/>
        <c:spPr>
          <a:noFill/>
          <a:ln w="25400" cap="flat" cmpd="sng" algn="ctr">
            <a:solidFill>
              <a:srgbClr val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265007128"/>
        <c:crossesAt val="0.8"/>
        <c:crossBetween val="midCat"/>
        <c:majorUnit val="0.5"/>
      </c:valAx>
      <c:valAx>
        <c:axId val="1265007128"/>
        <c:scaling>
          <c:orientation val="minMax"/>
          <c:max val="0.8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Load</a:t>
                </a:r>
                <a:endParaRPr lang="zh-TW"/>
              </a:p>
            </c:rich>
          </c:tx>
          <c:layout>
            <c:manualLayout>
              <c:xMode val="edge"/>
              <c:yMode val="edge"/>
              <c:x val="5.5555555555555558E-3"/>
              <c:y val="0.354433118200755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25400" cap="flat" cmpd="sng" algn="ctr">
            <a:solidFill>
              <a:srgbClr val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265011832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+mn-lt"/>
          <a:cs typeface="Times New Roman" panose="02020603050405020304" pitchFamily="18" charset="0"/>
        </a:defRPr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706560433074512"/>
          <c:y val="0.15949100623551843"/>
          <c:w val="0.80404542835893456"/>
          <c:h val="0.52612886285872884"/>
        </c:manualLayout>
      </c:layout>
      <c:scatterChart>
        <c:scatterStyle val="lineMarker"/>
        <c:varyColors val="0"/>
        <c:ser>
          <c:idx val="1"/>
          <c:order val="0"/>
          <c:tx>
            <c:strRef>
              <c:f>工作表9!$O$1</c:f>
              <c:strCache>
                <c:ptCount val="1"/>
                <c:pt idx="0">
                  <c:v>target tail latency</c:v>
                </c:pt>
              </c:strCache>
            </c:strRef>
          </c:tx>
          <c:spPr>
            <a:ln w="38100" cap="rnd">
              <a:solidFill>
                <a:srgbClr val="00000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工作表9!$L$2:$L$45</c:f>
              <c:numCache>
                <c:formatCode>General</c:formatCode>
                <c:ptCount val="44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</c:v>
                </c:pt>
                <c:pt idx="12">
                  <c:v>1.1000000000000001</c:v>
                </c:pt>
                <c:pt idx="13">
                  <c:v>1.2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1.6</c:v>
                </c:pt>
                <c:pt idx="18">
                  <c:v>1.7</c:v>
                </c:pt>
                <c:pt idx="19">
                  <c:v>1.8</c:v>
                </c:pt>
                <c:pt idx="20">
                  <c:v>1.9</c:v>
                </c:pt>
                <c:pt idx="21">
                  <c:v>2</c:v>
                </c:pt>
                <c:pt idx="22">
                  <c:v>2</c:v>
                </c:pt>
                <c:pt idx="23">
                  <c:v>2.1</c:v>
                </c:pt>
                <c:pt idx="24">
                  <c:v>2.2000000000000002</c:v>
                </c:pt>
                <c:pt idx="25">
                  <c:v>2.2999999999999998</c:v>
                </c:pt>
                <c:pt idx="26">
                  <c:v>2.4</c:v>
                </c:pt>
                <c:pt idx="27">
                  <c:v>2.5</c:v>
                </c:pt>
                <c:pt idx="28">
                  <c:v>2.6</c:v>
                </c:pt>
                <c:pt idx="29">
                  <c:v>2.7</c:v>
                </c:pt>
                <c:pt idx="30">
                  <c:v>2.8</c:v>
                </c:pt>
                <c:pt idx="31">
                  <c:v>2.9</c:v>
                </c:pt>
                <c:pt idx="32">
                  <c:v>3</c:v>
                </c:pt>
                <c:pt idx="33">
                  <c:v>3</c:v>
                </c:pt>
                <c:pt idx="34">
                  <c:v>3.1</c:v>
                </c:pt>
                <c:pt idx="35">
                  <c:v>3.2</c:v>
                </c:pt>
                <c:pt idx="36">
                  <c:v>3.3</c:v>
                </c:pt>
                <c:pt idx="37">
                  <c:v>3.4</c:v>
                </c:pt>
                <c:pt idx="38">
                  <c:v>3.5</c:v>
                </c:pt>
                <c:pt idx="39">
                  <c:v>3.6</c:v>
                </c:pt>
                <c:pt idx="40">
                  <c:v>3.7</c:v>
                </c:pt>
                <c:pt idx="41">
                  <c:v>3.8</c:v>
                </c:pt>
                <c:pt idx="42">
                  <c:v>3.9</c:v>
                </c:pt>
                <c:pt idx="43">
                  <c:v>4</c:v>
                </c:pt>
              </c:numCache>
            </c:numRef>
          </c:xVal>
          <c:yVal>
            <c:numRef>
              <c:f>工作表9!$O$2:$O$45</c:f>
              <c:numCache>
                <c:formatCode>General</c:formatCode>
                <c:ptCount val="44"/>
                <c:pt idx="0">
                  <c:v>686</c:v>
                </c:pt>
                <c:pt idx="1">
                  <c:v>686</c:v>
                </c:pt>
                <c:pt idx="2">
                  <c:v>686</c:v>
                </c:pt>
                <c:pt idx="3">
                  <c:v>686</c:v>
                </c:pt>
                <c:pt idx="4">
                  <c:v>686</c:v>
                </c:pt>
                <c:pt idx="5">
                  <c:v>686</c:v>
                </c:pt>
                <c:pt idx="6">
                  <c:v>686</c:v>
                </c:pt>
                <c:pt idx="7">
                  <c:v>686</c:v>
                </c:pt>
                <c:pt idx="8">
                  <c:v>686</c:v>
                </c:pt>
                <c:pt idx="9">
                  <c:v>686</c:v>
                </c:pt>
                <c:pt idx="10">
                  <c:v>686</c:v>
                </c:pt>
                <c:pt idx="11">
                  <c:v>686</c:v>
                </c:pt>
                <c:pt idx="12">
                  <c:v>686</c:v>
                </c:pt>
                <c:pt idx="13">
                  <c:v>686</c:v>
                </c:pt>
                <c:pt idx="14">
                  <c:v>686</c:v>
                </c:pt>
                <c:pt idx="15">
                  <c:v>686</c:v>
                </c:pt>
                <c:pt idx="16">
                  <c:v>686</c:v>
                </c:pt>
                <c:pt idx="17">
                  <c:v>686</c:v>
                </c:pt>
                <c:pt idx="18">
                  <c:v>686</c:v>
                </c:pt>
                <c:pt idx="19">
                  <c:v>686</c:v>
                </c:pt>
                <c:pt idx="20">
                  <c:v>686</c:v>
                </c:pt>
                <c:pt idx="21">
                  <c:v>686</c:v>
                </c:pt>
                <c:pt idx="22">
                  <c:v>686</c:v>
                </c:pt>
                <c:pt idx="23">
                  <c:v>686</c:v>
                </c:pt>
                <c:pt idx="24">
                  <c:v>686</c:v>
                </c:pt>
                <c:pt idx="25">
                  <c:v>686</c:v>
                </c:pt>
                <c:pt idx="26">
                  <c:v>686</c:v>
                </c:pt>
                <c:pt idx="27">
                  <c:v>686</c:v>
                </c:pt>
                <c:pt idx="28">
                  <c:v>686</c:v>
                </c:pt>
                <c:pt idx="29">
                  <c:v>686</c:v>
                </c:pt>
                <c:pt idx="30">
                  <c:v>686</c:v>
                </c:pt>
                <c:pt idx="31">
                  <c:v>686</c:v>
                </c:pt>
                <c:pt idx="32">
                  <c:v>686</c:v>
                </c:pt>
                <c:pt idx="33">
                  <c:v>686</c:v>
                </c:pt>
                <c:pt idx="34">
                  <c:v>686</c:v>
                </c:pt>
                <c:pt idx="35">
                  <c:v>686</c:v>
                </c:pt>
                <c:pt idx="36">
                  <c:v>686</c:v>
                </c:pt>
                <c:pt idx="37">
                  <c:v>686</c:v>
                </c:pt>
                <c:pt idx="38">
                  <c:v>686</c:v>
                </c:pt>
                <c:pt idx="39">
                  <c:v>686</c:v>
                </c:pt>
                <c:pt idx="40">
                  <c:v>686</c:v>
                </c:pt>
                <c:pt idx="41">
                  <c:v>686</c:v>
                </c:pt>
                <c:pt idx="42">
                  <c:v>686</c:v>
                </c:pt>
                <c:pt idx="43">
                  <c:v>686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557-41BE-9F11-A590AD62249F}"/>
            </c:ext>
          </c:extLst>
        </c:ser>
        <c:ser>
          <c:idx val="0"/>
          <c:order val="1"/>
          <c:tx>
            <c:strRef>
              <c:f>工作表9!$N$1</c:f>
              <c:strCache>
                <c:ptCount val="1"/>
                <c:pt idx="0">
                  <c:v>DynSleep</c:v>
                </c:pt>
              </c:strCache>
            </c:strRef>
          </c:tx>
          <c:spPr>
            <a:ln w="381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工作表9!$L$2:$L$45</c:f>
              <c:numCache>
                <c:formatCode>General</c:formatCode>
                <c:ptCount val="44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</c:v>
                </c:pt>
                <c:pt idx="12">
                  <c:v>1.1000000000000001</c:v>
                </c:pt>
                <c:pt idx="13">
                  <c:v>1.2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1.6</c:v>
                </c:pt>
                <c:pt idx="18">
                  <c:v>1.7</c:v>
                </c:pt>
                <c:pt idx="19">
                  <c:v>1.8</c:v>
                </c:pt>
                <c:pt idx="20">
                  <c:v>1.9</c:v>
                </c:pt>
                <c:pt idx="21">
                  <c:v>2</c:v>
                </c:pt>
                <c:pt idx="22">
                  <c:v>2</c:v>
                </c:pt>
                <c:pt idx="23">
                  <c:v>2.1</c:v>
                </c:pt>
                <c:pt idx="24">
                  <c:v>2.2000000000000002</c:v>
                </c:pt>
                <c:pt idx="25">
                  <c:v>2.2999999999999998</c:v>
                </c:pt>
                <c:pt idx="26">
                  <c:v>2.4</c:v>
                </c:pt>
                <c:pt idx="27">
                  <c:v>2.5</c:v>
                </c:pt>
                <c:pt idx="28">
                  <c:v>2.6</c:v>
                </c:pt>
                <c:pt idx="29">
                  <c:v>2.7</c:v>
                </c:pt>
                <c:pt idx="30">
                  <c:v>2.8</c:v>
                </c:pt>
                <c:pt idx="31">
                  <c:v>2.9</c:v>
                </c:pt>
                <c:pt idx="32">
                  <c:v>3</c:v>
                </c:pt>
                <c:pt idx="33">
                  <c:v>3</c:v>
                </c:pt>
                <c:pt idx="34">
                  <c:v>3.1</c:v>
                </c:pt>
                <c:pt idx="35">
                  <c:v>3.2</c:v>
                </c:pt>
                <c:pt idx="36">
                  <c:v>3.3</c:v>
                </c:pt>
                <c:pt idx="37">
                  <c:v>3.4</c:v>
                </c:pt>
                <c:pt idx="38">
                  <c:v>3.5</c:v>
                </c:pt>
                <c:pt idx="39">
                  <c:v>3.6</c:v>
                </c:pt>
                <c:pt idx="40">
                  <c:v>3.7</c:v>
                </c:pt>
                <c:pt idx="41">
                  <c:v>3.8</c:v>
                </c:pt>
                <c:pt idx="42">
                  <c:v>3.9</c:v>
                </c:pt>
                <c:pt idx="43">
                  <c:v>4</c:v>
                </c:pt>
              </c:numCache>
            </c:numRef>
          </c:xVal>
          <c:yVal>
            <c:numRef>
              <c:f>工作表9!$N$2:$N$45</c:f>
              <c:numCache>
                <c:formatCode>General</c:formatCode>
                <c:ptCount val="44"/>
                <c:pt idx="0">
                  <c:v>644</c:v>
                </c:pt>
                <c:pt idx="1">
                  <c:v>674</c:v>
                </c:pt>
                <c:pt idx="2">
                  <c:v>639</c:v>
                </c:pt>
                <c:pt idx="3">
                  <c:v>650</c:v>
                </c:pt>
                <c:pt idx="4">
                  <c:v>667</c:v>
                </c:pt>
                <c:pt idx="5">
                  <c:v>640</c:v>
                </c:pt>
                <c:pt idx="6">
                  <c:v>621</c:v>
                </c:pt>
                <c:pt idx="7">
                  <c:v>672</c:v>
                </c:pt>
                <c:pt idx="8">
                  <c:v>675</c:v>
                </c:pt>
                <c:pt idx="9">
                  <c:v>655</c:v>
                </c:pt>
                <c:pt idx="10">
                  <c:v>636</c:v>
                </c:pt>
                <c:pt idx="11">
                  <c:v>636</c:v>
                </c:pt>
                <c:pt idx="12">
                  <c:v>663</c:v>
                </c:pt>
                <c:pt idx="13">
                  <c:v>679</c:v>
                </c:pt>
                <c:pt idx="14">
                  <c:v>667</c:v>
                </c:pt>
                <c:pt idx="15">
                  <c:v>666</c:v>
                </c:pt>
                <c:pt idx="16">
                  <c:v>677</c:v>
                </c:pt>
                <c:pt idx="17">
                  <c:v>646</c:v>
                </c:pt>
                <c:pt idx="18">
                  <c:v>632</c:v>
                </c:pt>
                <c:pt idx="19">
                  <c:v>665</c:v>
                </c:pt>
                <c:pt idx="20">
                  <c:v>666</c:v>
                </c:pt>
                <c:pt idx="21">
                  <c:v>636</c:v>
                </c:pt>
                <c:pt idx="22">
                  <c:v>636</c:v>
                </c:pt>
                <c:pt idx="23">
                  <c:v>632</c:v>
                </c:pt>
                <c:pt idx="24">
                  <c:v>643</c:v>
                </c:pt>
                <c:pt idx="25">
                  <c:v>678</c:v>
                </c:pt>
                <c:pt idx="26">
                  <c:v>635</c:v>
                </c:pt>
                <c:pt idx="27">
                  <c:v>638</c:v>
                </c:pt>
                <c:pt idx="28">
                  <c:v>627</c:v>
                </c:pt>
                <c:pt idx="29">
                  <c:v>654</c:v>
                </c:pt>
                <c:pt idx="30">
                  <c:v>622</c:v>
                </c:pt>
                <c:pt idx="31">
                  <c:v>680</c:v>
                </c:pt>
                <c:pt idx="32">
                  <c:v>650</c:v>
                </c:pt>
                <c:pt idx="33">
                  <c:v>650</c:v>
                </c:pt>
                <c:pt idx="34">
                  <c:v>636</c:v>
                </c:pt>
                <c:pt idx="35">
                  <c:v>620</c:v>
                </c:pt>
                <c:pt idx="36">
                  <c:v>659</c:v>
                </c:pt>
                <c:pt idx="37">
                  <c:v>660</c:v>
                </c:pt>
                <c:pt idx="38">
                  <c:v>647</c:v>
                </c:pt>
                <c:pt idx="39">
                  <c:v>629</c:v>
                </c:pt>
                <c:pt idx="40">
                  <c:v>633</c:v>
                </c:pt>
                <c:pt idx="41">
                  <c:v>621</c:v>
                </c:pt>
                <c:pt idx="42">
                  <c:v>627</c:v>
                </c:pt>
                <c:pt idx="43">
                  <c:v>668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557-41BE-9F11-A590AD62249F}"/>
            </c:ext>
          </c:extLst>
        </c:ser>
        <c:ser>
          <c:idx val="2"/>
          <c:order val="2"/>
          <c:tx>
            <c:strRef>
              <c:f>工作表9!$P$1</c:f>
              <c:strCache>
                <c:ptCount val="1"/>
                <c:pt idx="0">
                  <c:v>DFS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工作表9!$L$2:$L$45</c:f>
              <c:numCache>
                <c:formatCode>General</c:formatCode>
                <c:ptCount val="44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</c:v>
                </c:pt>
                <c:pt idx="12">
                  <c:v>1.1000000000000001</c:v>
                </c:pt>
                <c:pt idx="13">
                  <c:v>1.2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1.6</c:v>
                </c:pt>
                <c:pt idx="18">
                  <c:v>1.7</c:v>
                </c:pt>
                <c:pt idx="19">
                  <c:v>1.8</c:v>
                </c:pt>
                <c:pt idx="20">
                  <c:v>1.9</c:v>
                </c:pt>
                <c:pt idx="21">
                  <c:v>2</c:v>
                </c:pt>
                <c:pt idx="22">
                  <c:v>2</c:v>
                </c:pt>
                <c:pt idx="23">
                  <c:v>2.1</c:v>
                </c:pt>
                <c:pt idx="24">
                  <c:v>2.2000000000000002</c:v>
                </c:pt>
                <c:pt idx="25">
                  <c:v>2.2999999999999998</c:v>
                </c:pt>
                <c:pt idx="26">
                  <c:v>2.4</c:v>
                </c:pt>
                <c:pt idx="27">
                  <c:v>2.5</c:v>
                </c:pt>
                <c:pt idx="28">
                  <c:v>2.6</c:v>
                </c:pt>
                <c:pt idx="29">
                  <c:v>2.7</c:v>
                </c:pt>
                <c:pt idx="30">
                  <c:v>2.8</c:v>
                </c:pt>
                <c:pt idx="31">
                  <c:v>2.9</c:v>
                </c:pt>
                <c:pt idx="32">
                  <c:v>3</c:v>
                </c:pt>
                <c:pt idx="33">
                  <c:v>3</c:v>
                </c:pt>
                <c:pt idx="34">
                  <c:v>3.1</c:v>
                </c:pt>
                <c:pt idx="35">
                  <c:v>3.2</c:v>
                </c:pt>
                <c:pt idx="36">
                  <c:v>3.3</c:v>
                </c:pt>
                <c:pt idx="37">
                  <c:v>3.4</c:v>
                </c:pt>
                <c:pt idx="38">
                  <c:v>3.5</c:v>
                </c:pt>
                <c:pt idx="39">
                  <c:v>3.6</c:v>
                </c:pt>
                <c:pt idx="40">
                  <c:v>3.7</c:v>
                </c:pt>
                <c:pt idx="41">
                  <c:v>3.8</c:v>
                </c:pt>
                <c:pt idx="42">
                  <c:v>3.9</c:v>
                </c:pt>
                <c:pt idx="43">
                  <c:v>4</c:v>
                </c:pt>
              </c:numCache>
            </c:numRef>
          </c:xVal>
          <c:yVal>
            <c:numRef>
              <c:f>工作表9!$P$2:$P$45</c:f>
              <c:numCache>
                <c:formatCode>General</c:formatCode>
                <c:ptCount val="44"/>
                <c:pt idx="0">
                  <c:v>271</c:v>
                </c:pt>
                <c:pt idx="1">
                  <c:v>267</c:v>
                </c:pt>
                <c:pt idx="2">
                  <c:v>239</c:v>
                </c:pt>
                <c:pt idx="3">
                  <c:v>274</c:v>
                </c:pt>
                <c:pt idx="4">
                  <c:v>229</c:v>
                </c:pt>
                <c:pt idx="5">
                  <c:v>272</c:v>
                </c:pt>
                <c:pt idx="6">
                  <c:v>211</c:v>
                </c:pt>
                <c:pt idx="7">
                  <c:v>205</c:v>
                </c:pt>
                <c:pt idx="8">
                  <c:v>250</c:v>
                </c:pt>
                <c:pt idx="9">
                  <c:v>213</c:v>
                </c:pt>
                <c:pt idx="10">
                  <c:v>580</c:v>
                </c:pt>
                <c:pt idx="11">
                  <c:v>580</c:v>
                </c:pt>
                <c:pt idx="12">
                  <c:v>408</c:v>
                </c:pt>
                <c:pt idx="13">
                  <c:v>433</c:v>
                </c:pt>
                <c:pt idx="14">
                  <c:v>437</c:v>
                </c:pt>
                <c:pt idx="15">
                  <c:v>484</c:v>
                </c:pt>
                <c:pt idx="16">
                  <c:v>412</c:v>
                </c:pt>
                <c:pt idx="17">
                  <c:v>475</c:v>
                </c:pt>
                <c:pt idx="18">
                  <c:v>423</c:v>
                </c:pt>
                <c:pt idx="19">
                  <c:v>402</c:v>
                </c:pt>
                <c:pt idx="20">
                  <c:v>408</c:v>
                </c:pt>
                <c:pt idx="21">
                  <c:v>745</c:v>
                </c:pt>
                <c:pt idx="22">
                  <c:v>745</c:v>
                </c:pt>
                <c:pt idx="23">
                  <c:v>648</c:v>
                </c:pt>
                <c:pt idx="24">
                  <c:v>680</c:v>
                </c:pt>
                <c:pt idx="25">
                  <c:v>653</c:v>
                </c:pt>
                <c:pt idx="26">
                  <c:v>710</c:v>
                </c:pt>
                <c:pt idx="27">
                  <c:v>700</c:v>
                </c:pt>
                <c:pt idx="28">
                  <c:v>646</c:v>
                </c:pt>
                <c:pt idx="29">
                  <c:v>637</c:v>
                </c:pt>
                <c:pt idx="30">
                  <c:v>747</c:v>
                </c:pt>
                <c:pt idx="31">
                  <c:v>670</c:v>
                </c:pt>
                <c:pt idx="32">
                  <c:v>810</c:v>
                </c:pt>
                <c:pt idx="33">
                  <c:v>810</c:v>
                </c:pt>
                <c:pt idx="34">
                  <c:v>687</c:v>
                </c:pt>
                <c:pt idx="35">
                  <c:v>710</c:v>
                </c:pt>
                <c:pt idx="36">
                  <c:v>680</c:v>
                </c:pt>
                <c:pt idx="37">
                  <c:v>680</c:v>
                </c:pt>
                <c:pt idx="38">
                  <c:v>720</c:v>
                </c:pt>
                <c:pt idx="39">
                  <c:v>680</c:v>
                </c:pt>
                <c:pt idx="40">
                  <c:v>766</c:v>
                </c:pt>
                <c:pt idx="41">
                  <c:v>650</c:v>
                </c:pt>
                <c:pt idx="42">
                  <c:v>662</c:v>
                </c:pt>
                <c:pt idx="43">
                  <c:v>790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557-41BE-9F11-A590AD6224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1048824"/>
        <c:axId val="1341059016"/>
      </c:scatterChart>
      <c:valAx>
        <c:axId val="1341048824"/>
        <c:scaling>
          <c:orientation val="minMax"/>
          <c:max val="4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Time (s)</a:t>
                </a:r>
                <a:endParaRPr lang="zh-TW"/>
              </a:p>
            </c:rich>
          </c:tx>
          <c:layout>
            <c:manualLayout>
              <c:xMode val="edge"/>
              <c:yMode val="edge"/>
              <c:x val="0.48697195327614606"/>
              <c:y val="0.912046783625730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25400" cap="flat" cmpd="sng" algn="ctr">
            <a:solidFill>
              <a:srgbClr val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341059016"/>
        <c:crosses val="autoZero"/>
        <c:crossBetween val="midCat"/>
        <c:majorUnit val="0.5"/>
      </c:valAx>
      <c:valAx>
        <c:axId val="1341059016"/>
        <c:scaling>
          <c:orientation val="minMax"/>
          <c:max val="9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Tail Latency(µsec)</a:t>
                </a:r>
                <a:endParaRPr lang="zh-TW"/>
              </a:p>
            </c:rich>
          </c:tx>
          <c:layout>
            <c:manualLayout>
              <c:xMode val="edge"/>
              <c:yMode val="edge"/>
              <c:x val="5.5554722327846098E-3"/>
              <c:y val="9.656237123633983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25400" cap="flat" cmpd="sng" algn="ctr">
            <a:solidFill>
              <a:srgbClr val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341048824"/>
        <c:crosses val="autoZero"/>
        <c:crossBetween val="midCat"/>
        <c:majorUnit val="20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7.5561429848351069E-2"/>
          <c:y val="1.4035087719298246E-2"/>
          <c:w val="0.85984982491925288"/>
          <c:h val="8.68395569628159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+mn-lt"/>
          <a:cs typeface="Times New Roman" panose="02020603050405020304" pitchFamily="18" charset="0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8F56E-28AB-45D2-9158-79742674C0D8}" type="datetimeFigureOut">
              <a:rPr lang="en-US" smtClean="0"/>
              <a:t>2/10/19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8A4C3E-71FF-41F4-BD94-5AA0F4939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5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A4C3E-71FF-41F4-BD94-5AA0F49390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73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3" name="Picture 43" descr="full_blue_t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200400" y="381000"/>
            <a:ext cx="5562600" cy="2743200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altLang="en-US" noProof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200400" y="3276600"/>
            <a:ext cx="5562600" cy="2362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200">
                <a:solidFill>
                  <a:srgbClr val="F1AB00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按一下以編輯母片副標題樣式</a:t>
            </a:r>
            <a:endParaRPr lang="en-US" altLang="en-US" noProof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00CC56-EF6E-468F-8B39-E23566B1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83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00CC56-EF6E-468F-8B39-E23566B1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4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5626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5626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00CC56-EF6E-468F-8B39-E23566B1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61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2" name="Picture 42" descr="big_logo_t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0"/>
            <a:ext cx="373380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295400" y="1219200"/>
            <a:ext cx="7315200" cy="2057400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altLang="en-US" noProof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429000"/>
            <a:ext cx="7315200" cy="20574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200">
                <a:solidFill>
                  <a:srgbClr val="2D6CC0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按一下以編輯母片副標題樣式</a:t>
            </a:r>
            <a:endParaRPr lang="en-US" altLang="en-US" noProof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81A9BFEA-3974-4FFA-986E-2596D98B807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163" name="Line 43"/>
          <p:cNvSpPr>
            <a:spLocks noChangeShapeType="1"/>
          </p:cNvSpPr>
          <p:nvPr/>
        </p:nvSpPr>
        <p:spPr bwMode="auto">
          <a:xfrm>
            <a:off x="1143000" y="1219200"/>
            <a:ext cx="0" cy="5105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69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00B2A0-6667-4E5B-A123-DE77263707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5011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9AB390-7639-4856-85F1-909BBB00DD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986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2BFA08-44B1-49F8-97C1-364D056367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676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047C7B-CE41-4FBF-8C86-A4CF8F0DF6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7083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3A41EC-5E62-4464-9215-FDF953B26E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7117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1909F0-537E-4DC9-A13B-A9D34C9098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04182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A3EBEC-4388-49FA-9968-C1BBA32213A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3801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00CC56-EF6E-468F-8B39-E23566B1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370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EC483D-D2E8-4B09-97A3-FCDF66C8AB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79153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C50203-A8C9-4E14-B2F6-6F0504BE0F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6157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019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0198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588C19-9CFD-4035-A825-622EA1906A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49280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2" descr="big_logo_t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0"/>
            <a:ext cx="37338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43"/>
          <p:cNvSpPr>
            <a:spLocks noChangeShapeType="1"/>
          </p:cNvSpPr>
          <p:nvPr/>
        </p:nvSpPr>
        <p:spPr bwMode="auto">
          <a:xfrm>
            <a:off x="1143000" y="1219200"/>
            <a:ext cx="0" cy="5105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295400" y="1219200"/>
            <a:ext cx="7315200" cy="2057400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altLang="en-US" noProof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429000"/>
            <a:ext cx="7315200" cy="20574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200">
                <a:solidFill>
                  <a:srgbClr val="2D6CC0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按一下以編輯母片副標題樣式</a:t>
            </a:r>
            <a:endParaRPr lang="en-US" altLang="en-US" noProof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1A9BFEA-3974-4FFA-986E-2596D98B807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0799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00B2A0-6667-4E5B-A123-DE772637073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8389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9AB390-7639-4856-85F1-909BBB00DDC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19120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2BFA08-44B1-49F8-97C1-364D056367C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24433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047C7B-CE41-4FBF-8C86-A4CF8F0DF65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65703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3A41EC-5E62-4464-9215-FDF953B26E7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40755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1909F0-537E-4DC9-A13B-A9D34C9098B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59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00CC56-EF6E-468F-8B39-E23566B1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532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A3EBEC-4388-49FA-9968-C1BBA32213A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20821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  <a:endParaRPr 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EC483D-D2E8-4B09-97A3-FCDF66C8AB3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1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C50203-A8C9-4E14-B2F6-6F0504BE0F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85167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019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0198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588C19-9CFD-4035-A825-622EA1906A5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9678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7244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7244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00CC56-EF6E-468F-8B39-E23566B1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56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00CC56-EF6E-468F-8B39-E23566B1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76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00CC56-EF6E-468F-8B39-E23566B1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73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00CC56-EF6E-468F-8B39-E23566B1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791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00CC56-EF6E-468F-8B39-E23566B1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08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00CC56-EF6E-468F-8B39-E23566B1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9" name="Picture 43" descr="full_blue_insid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85800"/>
            <a:ext cx="8229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endParaRPr lang="en-US" alt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endParaRPr lang="en-US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2900CC56-EF6E-468F-8B39-E23566B1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5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9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Blip>
          <a:blip r:embed="rId14"/>
        </a:buBlip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Blip>
          <a:blip r:embed="rId15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87425" indent="-293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Blip>
          <a:blip r:embed="rId16"/>
        </a:buBlip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281113" indent="-2921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Blip>
          <a:blip r:embed="rId15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986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Blip>
          <a:blip r:embed="rId16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7" name="Picture 41" descr="small_logo_insid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0"/>
            <a:ext cx="1323975" cy="119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7467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endParaRPr lang="en-US" alt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endParaRPr lang="en-US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DD4E6995-0D15-4244-9F94-3C55D98A74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5514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9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Blip>
          <a:blip r:embed="rId14"/>
        </a:buBlip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Blip>
          <a:blip r:embed="rId15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87425" indent="-293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Blip>
          <a:blip r:embed="rId16"/>
        </a:buBlip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281113" indent="-2921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Blip>
          <a:blip r:embed="rId15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986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Blip>
          <a:blip r:embed="rId16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1" descr="small_logo_insid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0"/>
            <a:ext cx="1323975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7467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endParaRPr lang="en-US" alt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endParaRPr lang="en-US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/>
            </a:lvl1pPr>
          </a:lstStyle>
          <a:p>
            <a:fld id="{2900CC56-EF6E-468F-8B39-E23566B1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1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9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Blip>
          <a:blip r:embed="rId14"/>
        </a:buBlip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Blip>
          <a:blip r:embed="rId15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87425" indent="-293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Blip>
          <a:blip r:embed="rId16"/>
        </a:buBlip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281113" indent="-2921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Blip>
          <a:blip r:embed="rId15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986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Blip>
          <a:blip r:embed="rId16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924432" y="1713471"/>
            <a:ext cx="5846805" cy="199355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DynSleep: Fine-grained Power Management for a Latency-Critical Data Center Application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042718" y="4020066"/>
            <a:ext cx="3610232" cy="1523998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800" b="1" dirty="0"/>
              <a:t>Chih-Hsun Chou</a:t>
            </a:r>
          </a:p>
          <a:p>
            <a:pPr algn="ctr"/>
            <a:r>
              <a:rPr lang="en-US" sz="2800" b="1" dirty="0"/>
              <a:t>Daniel Wong</a:t>
            </a:r>
          </a:p>
          <a:p>
            <a:pPr algn="ctr"/>
            <a:r>
              <a:rPr lang="en-US" sz="2800" b="1" dirty="0" err="1"/>
              <a:t>Laxmi</a:t>
            </a:r>
            <a:r>
              <a:rPr lang="en-US" sz="2800" b="1" dirty="0"/>
              <a:t> N. </a:t>
            </a:r>
            <a:r>
              <a:rPr lang="en-US" sz="2800" b="1" dirty="0" err="1"/>
              <a:t>Bhuyan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41986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Study: Memcached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4462198"/>
            <a:ext cx="8229600" cy="1529027"/>
          </a:xfrm>
        </p:spPr>
        <p:txBody>
          <a:bodyPr/>
          <a:lstStyle/>
          <a:p>
            <a:r>
              <a:rPr lang="en-US" sz="2800" b="1" i="1" dirty="0"/>
              <a:t>libevent</a:t>
            </a:r>
            <a:r>
              <a:rPr lang="en-US" sz="2800" b="1" dirty="0"/>
              <a:t> monitors network sockets through </a:t>
            </a:r>
            <a:r>
              <a:rPr lang="en-US" sz="2800" b="1" i="1" dirty="0" err="1"/>
              <a:t>epoll</a:t>
            </a:r>
            <a:r>
              <a:rPr lang="en-US" sz="2800" b="1" dirty="0"/>
              <a:t> for the request arrivals.</a:t>
            </a:r>
          </a:p>
          <a:p>
            <a:r>
              <a:rPr lang="en-US" sz="2800" b="1" dirty="0"/>
              <a:t>Independent threads and requests.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1461576" y="1463372"/>
            <a:ext cx="6605062" cy="2582790"/>
            <a:chOff x="0" y="0"/>
            <a:chExt cx="5458848" cy="2131933"/>
          </a:xfrm>
        </p:grpSpPr>
        <p:sp>
          <p:nvSpPr>
            <p:cNvPr id="7" name="矩形 6"/>
            <p:cNvSpPr/>
            <p:nvPr/>
          </p:nvSpPr>
          <p:spPr>
            <a:xfrm>
              <a:off x="610765" y="605153"/>
              <a:ext cx="709613" cy="3581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27432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84021" y="871524"/>
              <a:ext cx="709613" cy="3581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27432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Clients</a:t>
              </a:r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1500180" y="512376"/>
              <a:ext cx="3931920" cy="67818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0" rtlCol="0" anchor="b" anchorCtr="0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Worker Thread</a:t>
              </a:r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1177664" y="760363"/>
              <a:ext cx="3931920" cy="67818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0" rtlCol="0" anchor="b" anchorCtr="0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Worker Thread</a:t>
              </a:r>
            </a:p>
          </p:txBody>
        </p:sp>
        <p:sp>
          <p:nvSpPr>
            <p:cNvPr id="11" name="文字方塊 50"/>
            <p:cNvSpPr txBox="1"/>
            <p:nvPr/>
          </p:nvSpPr>
          <p:spPr>
            <a:xfrm rot="19207318">
              <a:off x="3153863" y="524733"/>
              <a:ext cx="394009" cy="254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+mj-lt"/>
                  <a:cs typeface="Times New Roman" panose="02020603050405020304" pitchFamily="18" charset="0"/>
                </a:rPr>
                <a:t>∙ ∙ ∙</a:t>
              </a:r>
              <a:endParaRPr lang="en-US" sz="1400" b="1" dirty="0">
                <a:latin typeface="+mj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06617" y="991957"/>
              <a:ext cx="709613" cy="3581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27432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Clients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1020382" y="883207"/>
              <a:ext cx="3931920" cy="67818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0" rtlCol="0" anchor="b" anchorCtr="0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Worker Thread</a:t>
              </a:r>
            </a:p>
          </p:txBody>
        </p:sp>
        <p:cxnSp>
          <p:nvCxnSpPr>
            <p:cNvPr id="14" name="直線單箭頭接點 13"/>
            <p:cNvCxnSpPr>
              <a:stCxn id="12" idx="3"/>
              <a:endCxn id="15" idx="1"/>
            </p:cNvCxnSpPr>
            <p:nvPr/>
          </p:nvCxnSpPr>
          <p:spPr>
            <a:xfrm>
              <a:off x="816230" y="1171027"/>
              <a:ext cx="2782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094490" y="991957"/>
              <a:ext cx="619526" cy="3581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Libevent</a:t>
              </a:r>
            </a:p>
          </p:txBody>
        </p:sp>
        <p:cxnSp>
          <p:nvCxnSpPr>
            <p:cNvPr id="16" name="直線單箭頭接點 15"/>
            <p:cNvCxnSpPr>
              <a:stCxn id="15" idx="3"/>
              <a:endCxn id="22" idx="1"/>
            </p:cNvCxnSpPr>
            <p:nvPr/>
          </p:nvCxnSpPr>
          <p:spPr>
            <a:xfrm>
              <a:off x="1714016" y="1171027"/>
              <a:ext cx="30707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3135107" y="993599"/>
              <a:ext cx="662066" cy="3581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Request Processing</a:t>
              </a:r>
            </a:p>
          </p:txBody>
        </p:sp>
        <p:cxnSp>
          <p:nvCxnSpPr>
            <p:cNvPr id="18" name="直線單箭頭接點 17"/>
            <p:cNvCxnSpPr>
              <a:stCxn id="17" idx="3"/>
              <a:endCxn id="19" idx="1"/>
            </p:cNvCxnSpPr>
            <p:nvPr/>
          </p:nvCxnSpPr>
          <p:spPr>
            <a:xfrm flipV="1">
              <a:off x="3797173" y="1171027"/>
              <a:ext cx="388889" cy="16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4186062" y="1000293"/>
              <a:ext cx="694840" cy="3414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Send 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Response</a:t>
              </a:r>
            </a:p>
          </p:txBody>
        </p:sp>
        <p:sp>
          <p:nvSpPr>
            <p:cNvPr id="20" name="文字方塊 76"/>
            <p:cNvSpPr txBox="1"/>
            <p:nvPr/>
          </p:nvSpPr>
          <p:spPr>
            <a:xfrm>
              <a:off x="2853763" y="991957"/>
              <a:ext cx="238849" cy="1397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err="1">
                  <a:latin typeface="+mj-lt"/>
                  <a:cs typeface="Times New Roman" panose="02020603050405020304" pitchFamily="18" charset="0"/>
                </a:rPr>
                <a:t>req</a:t>
              </a:r>
              <a:endParaRPr lang="en-US" b="1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21" name="文字方塊 77"/>
            <p:cNvSpPr txBox="1"/>
            <p:nvPr/>
          </p:nvSpPr>
          <p:spPr>
            <a:xfrm>
              <a:off x="3848950" y="994026"/>
              <a:ext cx="363859" cy="1397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latin typeface="+mj-lt"/>
                  <a:cs typeface="Times New Roman" panose="02020603050405020304" pitchFamily="18" charset="0"/>
                </a:rPr>
                <a:t>result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2021095" y="1017457"/>
              <a:ext cx="749001" cy="3071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Read and Parse Data</a:t>
              </a:r>
            </a:p>
          </p:txBody>
        </p:sp>
        <p:cxnSp>
          <p:nvCxnSpPr>
            <p:cNvPr id="23" name="直線單箭頭接點 22"/>
            <p:cNvCxnSpPr>
              <a:stCxn id="22" idx="3"/>
              <a:endCxn id="17" idx="1"/>
            </p:cNvCxnSpPr>
            <p:nvPr/>
          </p:nvCxnSpPr>
          <p:spPr>
            <a:xfrm>
              <a:off x="2770096" y="1171027"/>
              <a:ext cx="365011" cy="16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76"/>
            <p:cNvSpPr txBox="1"/>
            <p:nvPr/>
          </p:nvSpPr>
          <p:spPr>
            <a:xfrm>
              <a:off x="1797190" y="991957"/>
              <a:ext cx="181411" cy="1397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latin typeface="+mj-lt"/>
                  <a:cs typeface="Times New Roman" panose="02020603050405020304" pitchFamily="18" charset="0"/>
                </a:rPr>
                <a:t>fd</a:t>
              </a:r>
            </a:p>
          </p:txBody>
        </p:sp>
        <p:sp>
          <p:nvSpPr>
            <p:cNvPr id="25" name="左大括弧 24"/>
            <p:cNvSpPr/>
            <p:nvPr/>
          </p:nvSpPr>
          <p:spPr>
            <a:xfrm rot="5400000">
              <a:off x="647973" y="-171119"/>
              <a:ext cx="131049" cy="1213761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vert270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0"/>
              <a:ext cx="1426993" cy="21594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>
                  <a:latin typeface="+mj-lt"/>
                  <a:cs typeface="Times New Roman" panose="02020603050405020304" pitchFamily="18" charset="0"/>
                </a:rPr>
                <a:t>Client send requests</a:t>
              </a:r>
            </a:p>
          </p:txBody>
        </p:sp>
        <p:sp>
          <p:nvSpPr>
            <p:cNvPr id="27" name="左大括弧 26"/>
            <p:cNvSpPr/>
            <p:nvPr/>
          </p:nvSpPr>
          <p:spPr>
            <a:xfrm rot="16200000">
              <a:off x="3178657" y="-471744"/>
              <a:ext cx="121916" cy="4438466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vert270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549362" y="1915990"/>
              <a:ext cx="1380506" cy="21594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>
                  <a:latin typeface="+mj-lt"/>
                  <a:cs typeface="Times New Roman" panose="02020603050405020304" pitchFamily="18" charset="0"/>
                </a:rPr>
                <a:t>Memcached 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517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Memcached with DynSleep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4792432"/>
            <a:ext cx="8229600" cy="1455967"/>
          </a:xfrm>
        </p:spPr>
        <p:txBody>
          <a:bodyPr/>
          <a:lstStyle/>
          <a:p>
            <a:r>
              <a:rPr lang="en-US" sz="2800" b="1" dirty="0"/>
              <a:t>Two separate threads.</a:t>
            </a:r>
          </a:p>
          <a:p>
            <a:r>
              <a:rPr lang="en-US" sz="2800" b="1" dirty="0"/>
              <a:t>A core is woken up by wakeup signal.</a:t>
            </a: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</p:txBody>
      </p:sp>
      <p:grpSp>
        <p:nvGrpSpPr>
          <p:cNvPr id="37" name="Group 27"/>
          <p:cNvGrpSpPr/>
          <p:nvPr/>
        </p:nvGrpSpPr>
        <p:grpSpPr>
          <a:xfrm>
            <a:off x="1652168" y="1360265"/>
            <a:ext cx="5839663" cy="2921835"/>
            <a:chOff x="0" y="0"/>
            <a:chExt cx="5128912" cy="2504909"/>
          </a:xfrm>
        </p:grpSpPr>
        <p:sp>
          <p:nvSpPr>
            <p:cNvPr id="38" name="圓角矩形 37"/>
            <p:cNvSpPr/>
            <p:nvPr/>
          </p:nvSpPr>
          <p:spPr>
            <a:xfrm>
              <a:off x="850025" y="1"/>
              <a:ext cx="1729716" cy="2504908"/>
            </a:xfrm>
            <a:prstGeom prst="round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0" tIns="0" rIns="0" bIns="0" rtlCol="0" anchor="b" anchorCtr="0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Libevent</a:t>
              </a: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Thread</a:t>
              </a:r>
            </a:p>
          </p:txBody>
        </p:sp>
        <p:sp>
          <p:nvSpPr>
            <p:cNvPr id="39" name="圓角矩形 38"/>
            <p:cNvSpPr/>
            <p:nvPr/>
          </p:nvSpPr>
          <p:spPr>
            <a:xfrm>
              <a:off x="2793668" y="0"/>
              <a:ext cx="2335244" cy="2504909"/>
            </a:xfrm>
            <a:prstGeom prst="round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0" tIns="0" rIns="0" bIns="0" rtlCol="0" anchor="b" anchorCtr="0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Request Processing </a:t>
              </a: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Thread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0" y="197241"/>
              <a:ext cx="709613" cy="295910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Clients</a:t>
              </a:r>
            </a:p>
          </p:txBody>
        </p:sp>
        <p:cxnSp>
          <p:nvCxnSpPr>
            <p:cNvPr id="41" name="直線單箭頭接點 40"/>
            <p:cNvCxnSpPr>
              <a:stCxn id="42" idx="2"/>
              <a:endCxn id="49" idx="0"/>
            </p:cNvCxnSpPr>
            <p:nvPr/>
          </p:nvCxnSpPr>
          <p:spPr>
            <a:xfrm>
              <a:off x="1655922" y="463941"/>
              <a:ext cx="1191" cy="2584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sp>
          <p:nvSpPr>
            <p:cNvPr id="42" name="矩形 41"/>
            <p:cNvSpPr/>
            <p:nvPr/>
          </p:nvSpPr>
          <p:spPr>
            <a:xfrm>
              <a:off x="966947" y="222641"/>
              <a:ext cx="1377950" cy="241300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lIns="0" r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Libevent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3031491" y="1544856"/>
              <a:ext cx="1923256" cy="209725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Request Processing</a:t>
              </a:r>
            </a:p>
          </p:txBody>
        </p:sp>
        <p:cxnSp>
          <p:nvCxnSpPr>
            <p:cNvPr id="44" name="直線單箭頭接點 43"/>
            <p:cNvCxnSpPr>
              <a:stCxn id="43" idx="2"/>
              <a:endCxn id="45" idx="0"/>
            </p:cNvCxnSpPr>
            <p:nvPr/>
          </p:nvCxnSpPr>
          <p:spPr>
            <a:xfrm>
              <a:off x="3993119" y="1754581"/>
              <a:ext cx="793" cy="23614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矩形 44"/>
            <p:cNvSpPr/>
            <p:nvPr/>
          </p:nvSpPr>
          <p:spPr>
            <a:xfrm>
              <a:off x="3032284" y="1990727"/>
              <a:ext cx="1923256" cy="214638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Send Response</a:t>
              </a:r>
            </a:p>
          </p:txBody>
        </p:sp>
        <p:cxnSp>
          <p:nvCxnSpPr>
            <p:cNvPr id="46" name="直線單箭頭接點 45"/>
            <p:cNvCxnSpPr>
              <a:stCxn id="57" idx="2"/>
              <a:endCxn id="43" idx="0"/>
            </p:cNvCxnSpPr>
            <p:nvPr/>
          </p:nvCxnSpPr>
          <p:spPr>
            <a:xfrm>
              <a:off x="3993119" y="1352749"/>
              <a:ext cx="0" cy="19210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矩形 46"/>
            <p:cNvSpPr/>
            <p:nvPr/>
          </p:nvSpPr>
          <p:spPr>
            <a:xfrm>
              <a:off x="3031570" y="654724"/>
              <a:ext cx="1923256" cy="296969"/>
            </a:xfrm>
            <a:prstGeom prst="rect">
              <a:avLst/>
            </a:prstGeom>
            <a:solidFill>
              <a:srgbClr val="5B9BD5">
                <a:lumMod val="40000"/>
                <a:lumOff val="60000"/>
              </a:srgbClr>
            </a:solidFill>
            <a:ln w="28575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DynSleep</a:t>
              </a: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Manager</a:t>
              </a:r>
            </a:p>
          </p:txBody>
        </p:sp>
        <p:cxnSp>
          <p:nvCxnSpPr>
            <p:cNvPr id="48" name="直線單箭頭接點 47"/>
            <p:cNvCxnSpPr>
              <a:stCxn id="40" idx="3"/>
              <a:endCxn id="42" idx="1"/>
            </p:cNvCxnSpPr>
            <p:nvPr/>
          </p:nvCxnSpPr>
          <p:spPr>
            <a:xfrm flipV="1">
              <a:off x="709613" y="343291"/>
              <a:ext cx="257334" cy="19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9" name="矩形 48"/>
            <p:cNvSpPr/>
            <p:nvPr/>
          </p:nvSpPr>
          <p:spPr>
            <a:xfrm>
              <a:off x="969328" y="722394"/>
              <a:ext cx="1375569" cy="1353889"/>
            </a:xfrm>
            <a:prstGeom prst="rect">
              <a:avLst/>
            </a:prstGeom>
            <a:solidFill>
              <a:srgbClr val="5B9BD5">
                <a:lumMod val="40000"/>
                <a:lumOff val="60000"/>
              </a:srgbClr>
            </a:solidFill>
            <a:ln w="28575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wrap="square" lIns="0" tIns="0" rIns="0" bIns="0" rtlCol="0" anchor="b" anchorCtr="0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DynSleep Calculator</a:t>
              </a:r>
            </a:p>
          </p:txBody>
        </p:sp>
        <p:sp>
          <p:nvSpPr>
            <p:cNvPr id="50" name="文字方塊 10"/>
            <p:cNvSpPr txBox="1"/>
            <p:nvPr/>
          </p:nvSpPr>
          <p:spPr>
            <a:xfrm>
              <a:off x="3744353" y="1357810"/>
              <a:ext cx="212429" cy="1583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req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1" name="文字方塊 45"/>
            <p:cNvSpPr txBox="1"/>
            <p:nvPr/>
          </p:nvSpPr>
          <p:spPr>
            <a:xfrm>
              <a:off x="3616522" y="1792935"/>
              <a:ext cx="341550" cy="1583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result</a:t>
              </a:r>
            </a:p>
          </p:txBody>
        </p:sp>
        <p:grpSp>
          <p:nvGrpSpPr>
            <p:cNvPr id="52" name="群組 51"/>
            <p:cNvGrpSpPr/>
            <p:nvPr/>
          </p:nvGrpSpPr>
          <p:grpSpPr>
            <a:xfrm rot="16200000">
              <a:off x="3151038" y="62467"/>
              <a:ext cx="322585" cy="561653"/>
              <a:chOff x="3151038" y="62465"/>
              <a:chExt cx="302419" cy="476249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3151038" y="417270"/>
                <a:ext cx="302419" cy="121444"/>
              </a:xfrm>
              <a:prstGeom prst="rect">
                <a:avLst/>
              </a:prstGeom>
              <a:solidFill>
                <a:srgbClr val="5B9BD5">
                  <a:lumMod val="40000"/>
                  <a:lumOff val="60000"/>
                </a:srgbClr>
              </a:solidFill>
              <a:ln w="28575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wrap="square" lIns="0" rIns="0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fd1</a:t>
                </a: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3151038" y="298208"/>
                <a:ext cx="302419" cy="121444"/>
              </a:xfrm>
              <a:prstGeom prst="rect">
                <a:avLst/>
              </a:prstGeom>
              <a:solidFill>
                <a:srgbClr val="5B9BD5">
                  <a:lumMod val="40000"/>
                  <a:lumOff val="60000"/>
                </a:srgbClr>
              </a:solidFill>
              <a:ln w="28575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wrap="square" lIns="0" rIns="0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fd2</a:t>
                </a:r>
              </a:p>
            </p:txBody>
          </p:sp>
          <p:cxnSp>
            <p:nvCxnSpPr>
              <p:cNvPr id="66" name="直線接點 65"/>
              <p:cNvCxnSpPr>
                <a:stCxn id="65" idx="1"/>
              </p:cNvCxnSpPr>
              <p:nvPr/>
            </p:nvCxnSpPr>
            <p:spPr>
              <a:xfrm rot="5400000" flipH="1" flipV="1">
                <a:off x="3003996" y="211887"/>
                <a:ext cx="294085" cy="1"/>
              </a:xfrm>
              <a:prstGeom prst="line">
                <a:avLst/>
              </a:prstGeom>
              <a:noFill/>
              <a:ln w="28575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7" name="直線接點 66"/>
              <p:cNvCxnSpPr>
                <a:stCxn id="65" idx="3"/>
              </p:cNvCxnSpPr>
              <p:nvPr/>
            </p:nvCxnSpPr>
            <p:spPr>
              <a:xfrm rot="5400000" flipH="1" flipV="1">
                <a:off x="3305224" y="210697"/>
                <a:ext cx="296466" cy="1"/>
              </a:xfrm>
              <a:prstGeom prst="line">
                <a:avLst/>
              </a:prstGeom>
              <a:noFill/>
              <a:ln w="28575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53" name="直線單箭頭接點 52"/>
            <p:cNvCxnSpPr>
              <a:stCxn id="42" idx="3"/>
            </p:cNvCxnSpPr>
            <p:nvPr/>
          </p:nvCxnSpPr>
          <p:spPr>
            <a:xfrm>
              <a:off x="2344897" y="343291"/>
              <a:ext cx="82420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4" name="矩形 53"/>
            <p:cNvSpPr/>
            <p:nvPr/>
          </p:nvSpPr>
          <p:spPr>
            <a:xfrm>
              <a:off x="1021040" y="848333"/>
              <a:ext cx="1273175" cy="421978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lIns="0" r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Register/Update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Timer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1020922" y="1435888"/>
              <a:ext cx="1273175" cy="420368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lIns="0" r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Thread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Communication</a:t>
              </a:r>
            </a:p>
          </p:txBody>
        </p:sp>
        <p:cxnSp>
          <p:nvCxnSpPr>
            <p:cNvPr id="56" name="肘形接點 55"/>
            <p:cNvCxnSpPr>
              <a:stCxn id="64" idx="2"/>
              <a:endCxn id="47" idx="0"/>
            </p:cNvCxnSpPr>
            <p:nvPr/>
          </p:nvCxnSpPr>
          <p:spPr>
            <a:xfrm>
              <a:off x="3593156" y="343291"/>
              <a:ext cx="400042" cy="311433"/>
            </a:xfrm>
            <a:prstGeom prst="bentConnector2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7" name="矩形 56"/>
            <p:cNvSpPr/>
            <p:nvPr/>
          </p:nvSpPr>
          <p:spPr>
            <a:xfrm>
              <a:off x="3031491" y="1143024"/>
              <a:ext cx="1923256" cy="209725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Read and Parse Data</a:t>
              </a:r>
            </a:p>
          </p:txBody>
        </p:sp>
        <p:cxnSp>
          <p:nvCxnSpPr>
            <p:cNvPr id="58" name="直線單箭頭接點 57"/>
            <p:cNvCxnSpPr>
              <a:stCxn id="47" idx="2"/>
              <a:endCxn id="57" idx="0"/>
            </p:cNvCxnSpPr>
            <p:nvPr/>
          </p:nvCxnSpPr>
          <p:spPr>
            <a:xfrm flipH="1">
              <a:off x="3993119" y="951693"/>
              <a:ext cx="79" cy="1913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9" name="文字方塊 10"/>
            <p:cNvSpPr txBox="1"/>
            <p:nvPr/>
          </p:nvSpPr>
          <p:spPr>
            <a:xfrm>
              <a:off x="3808453" y="966157"/>
              <a:ext cx="123137" cy="1583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fd</a:t>
              </a:r>
            </a:p>
          </p:txBody>
        </p:sp>
        <p:sp>
          <p:nvSpPr>
            <p:cNvPr id="60" name="文字方塊 10"/>
            <p:cNvSpPr txBox="1"/>
            <p:nvPr/>
          </p:nvSpPr>
          <p:spPr>
            <a:xfrm>
              <a:off x="2626664" y="149664"/>
              <a:ext cx="123137" cy="1583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fd</a:t>
              </a:r>
            </a:p>
          </p:txBody>
        </p:sp>
        <p:sp>
          <p:nvSpPr>
            <p:cNvPr id="61" name="文字方塊 10"/>
            <p:cNvSpPr txBox="1"/>
            <p:nvPr/>
          </p:nvSpPr>
          <p:spPr>
            <a:xfrm rot="19116668">
              <a:off x="2175397" y="914515"/>
              <a:ext cx="908207" cy="1583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Wakeup signal</a:t>
              </a:r>
            </a:p>
          </p:txBody>
        </p:sp>
        <p:cxnSp>
          <p:nvCxnSpPr>
            <p:cNvPr id="62" name="直線單箭頭接點 61"/>
            <p:cNvCxnSpPr>
              <a:stCxn id="49" idx="3"/>
              <a:endCxn id="47" idx="1"/>
            </p:cNvCxnSpPr>
            <p:nvPr/>
          </p:nvCxnSpPr>
          <p:spPr>
            <a:xfrm flipV="1">
              <a:off x="2344897" y="803209"/>
              <a:ext cx="686673" cy="59613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sp>
          <p:nvSpPr>
            <p:cNvPr id="63" name="文字方塊 10"/>
            <p:cNvSpPr txBox="1"/>
            <p:nvPr/>
          </p:nvSpPr>
          <p:spPr>
            <a:xfrm rot="8273925">
              <a:off x="2357385" y="1157633"/>
              <a:ext cx="761216" cy="1583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Sleep signal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657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Experiment Setup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A client server and a request processing server connected over 10G Ethernet.</a:t>
            </a:r>
          </a:p>
          <a:p>
            <a:r>
              <a:rPr lang="en-US" sz="2800" b="1" dirty="0"/>
              <a:t>Intel Xeon E5 2697-V2 12-core processor.</a:t>
            </a:r>
          </a:p>
          <a:p>
            <a:r>
              <a:rPr lang="en-US" sz="2800" b="1" dirty="0"/>
              <a:t>Only support per-core DFS.</a:t>
            </a:r>
          </a:p>
          <a:p>
            <a:r>
              <a:rPr lang="en-US" sz="2800" b="1" dirty="0"/>
              <a:t>On-chip energy sensors with 1KHz sampling rate.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44318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Evaluation: Power Saving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57200" y="3999244"/>
            <a:ext cx="8229600" cy="2430131"/>
          </a:xfrm>
        </p:spPr>
        <p:txBody>
          <a:bodyPr/>
          <a:lstStyle/>
          <a:p>
            <a:r>
              <a:rPr lang="en-US" sz="2400" b="1" dirty="0"/>
              <a:t>At low to medium load, lager latency slack leads to high power saving of DynSleep.</a:t>
            </a:r>
          </a:p>
          <a:p>
            <a:r>
              <a:rPr lang="en-US" sz="2400" b="1" dirty="0"/>
              <a:t>At high load, DynSleep power saving is comparative to DVFS scheme.</a:t>
            </a:r>
          </a:p>
          <a:p>
            <a:r>
              <a:rPr lang="en-US" sz="2400" b="1" dirty="0"/>
              <a:t>DynSleep significantly outperforms per-core DFS scheme.</a:t>
            </a:r>
          </a:p>
        </p:txBody>
      </p:sp>
      <p:graphicFrame>
        <p:nvGraphicFramePr>
          <p:cNvPr id="9" name="圖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0342373"/>
              </p:ext>
            </p:extLst>
          </p:nvPr>
        </p:nvGraphicFramePr>
        <p:xfrm>
          <a:off x="1215850" y="1249492"/>
          <a:ext cx="6708949" cy="2749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5691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Chart bld="category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圖表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0629664"/>
              </p:ext>
            </p:extLst>
          </p:nvPr>
        </p:nvGraphicFramePr>
        <p:xfrm>
          <a:off x="1874520" y="1469876"/>
          <a:ext cx="5394960" cy="3024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599"/>
            <a:ext cx="7467600" cy="1241277"/>
          </a:xfrm>
        </p:spPr>
        <p:txBody>
          <a:bodyPr/>
          <a:lstStyle/>
          <a:p>
            <a:r>
              <a:rPr lang="en-US" b="1" dirty="0"/>
              <a:t>Evaluation: Latency Distribution</a:t>
            </a:r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457200" y="4535614"/>
            <a:ext cx="8229600" cy="2015911"/>
          </a:xfrm>
        </p:spPr>
        <p:txBody>
          <a:bodyPr/>
          <a:lstStyle/>
          <a:p>
            <a:r>
              <a:rPr lang="en-US" sz="2400" b="1" dirty="0"/>
              <a:t>Baseline has about 500 µsec latency slack.</a:t>
            </a:r>
          </a:p>
          <a:p>
            <a:r>
              <a:rPr lang="en-US" sz="2400" b="1" dirty="0"/>
              <a:t>Large gap still left in DFS(DVFS) scheme because of the limited VF down scaling.</a:t>
            </a:r>
          </a:p>
          <a:p>
            <a:r>
              <a:rPr lang="en-US" sz="2400" b="1" dirty="0"/>
              <a:t>DynSleep effective close the gap by postponing request processing.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2295779" y="1802477"/>
            <a:ext cx="1443482" cy="555565"/>
            <a:chOff x="3850259" y="3151217"/>
            <a:chExt cx="1443482" cy="555565"/>
          </a:xfrm>
        </p:grpSpPr>
        <p:sp>
          <p:nvSpPr>
            <p:cNvPr id="11" name="橢圓 10"/>
            <p:cNvSpPr/>
            <p:nvPr/>
          </p:nvSpPr>
          <p:spPr>
            <a:xfrm>
              <a:off x="4996331" y="3588269"/>
              <a:ext cx="126879" cy="1185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cxnSp>
          <p:nvCxnSpPr>
            <p:cNvPr id="12" name="直線單箭頭接點 11"/>
            <p:cNvCxnSpPr>
              <a:stCxn id="11" idx="1"/>
            </p:cNvCxnSpPr>
            <p:nvPr/>
          </p:nvCxnSpPr>
          <p:spPr>
            <a:xfrm flipH="1" flipV="1">
              <a:off x="4727740" y="3421033"/>
              <a:ext cx="287172" cy="1845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"/>
            <p:cNvSpPr txBox="1"/>
            <p:nvPr/>
          </p:nvSpPr>
          <p:spPr>
            <a:xfrm>
              <a:off x="3850259" y="3151217"/>
              <a:ext cx="1443482" cy="172608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Baseline 95</a:t>
              </a:r>
              <a:r>
                <a:rPr lang="en-US" sz="1200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en-US" sz="1200" b="1" baseline="0" dirty="0">
                  <a:latin typeface="Arial" panose="020B0604020202020204" pitchFamily="34" charset="0"/>
                  <a:cs typeface="Arial" panose="020B0604020202020204" pitchFamily="34" charset="0"/>
                </a:rPr>
                <a:t> 187µs</a:t>
              </a: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4081059" y="1828541"/>
            <a:ext cx="1223563" cy="529501"/>
            <a:chOff x="3960218" y="3164249"/>
            <a:chExt cx="1223563" cy="529501"/>
          </a:xfrm>
        </p:grpSpPr>
        <p:sp>
          <p:nvSpPr>
            <p:cNvPr id="14" name="文字方塊 1"/>
            <p:cNvSpPr txBox="1"/>
            <p:nvPr/>
          </p:nvSpPr>
          <p:spPr>
            <a:xfrm>
              <a:off x="3960218" y="3164249"/>
              <a:ext cx="1223563" cy="181384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>
                  <a:latin typeface="+mn-lt"/>
                  <a:cs typeface="Times New Roman" panose="02020603050405020304" pitchFamily="18" charset="0"/>
                </a:rPr>
                <a:t>DFS 95</a:t>
              </a:r>
              <a:r>
                <a:rPr lang="en-US" sz="1200" b="1" baseline="30000" dirty="0">
                  <a:latin typeface="+mn-lt"/>
                  <a:cs typeface="Times New Roman" panose="02020603050405020304" pitchFamily="18" charset="0"/>
                </a:rPr>
                <a:t>th</a:t>
              </a:r>
              <a:r>
                <a:rPr lang="en-US" sz="1200" b="1" dirty="0">
                  <a:latin typeface="+mn-lt"/>
                  <a:cs typeface="Times New Roman" panose="02020603050405020304" pitchFamily="18" charset="0"/>
                </a:rPr>
                <a:t>:</a:t>
              </a:r>
              <a:r>
                <a:rPr lang="en-US" sz="1200" b="1" baseline="0" dirty="0">
                  <a:latin typeface="+mn-lt"/>
                  <a:cs typeface="Times New Roman" panose="02020603050405020304" pitchFamily="18" charset="0"/>
                </a:rPr>
                <a:t> 448µs</a:t>
              </a:r>
              <a:endParaRPr lang="en-US" sz="1200" b="1" dirty="0">
                <a:latin typeface="+mn-lt"/>
                <a:cs typeface="Times New Roman" panose="02020603050405020304" pitchFamily="18" charset="0"/>
              </a:endParaRPr>
            </a:p>
          </p:txBody>
        </p:sp>
        <p:sp>
          <p:nvSpPr>
            <p:cNvPr id="15" name="橢圓 14"/>
            <p:cNvSpPr/>
            <p:nvPr/>
          </p:nvSpPr>
          <p:spPr>
            <a:xfrm>
              <a:off x="4855818" y="3565666"/>
              <a:ext cx="133409" cy="12808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cxnSp>
          <p:nvCxnSpPr>
            <p:cNvPr id="16" name="直線單箭頭接點 15"/>
            <p:cNvCxnSpPr>
              <a:stCxn id="15" idx="1"/>
            </p:cNvCxnSpPr>
            <p:nvPr/>
          </p:nvCxnSpPr>
          <p:spPr>
            <a:xfrm flipH="1" flipV="1">
              <a:off x="4589886" y="3393712"/>
              <a:ext cx="285469" cy="1907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群組 17"/>
          <p:cNvGrpSpPr/>
          <p:nvPr/>
        </p:nvGrpSpPr>
        <p:grpSpPr>
          <a:xfrm>
            <a:off x="4223348" y="2229958"/>
            <a:ext cx="2071297" cy="702996"/>
            <a:chOff x="2411745" y="649490"/>
            <a:chExt cx="2071297" cy="702996"/>
          </a:xfrm>
        </p:grpSpPr>
        <p:sp>
          <p:nvSpPr>
            <p:cNvPr id="19" name="橢圓 18"/>
            <p:cNvSpPr/>
            <p:nvPr/>
          </p:nvSpPr>
          <p:spPr>
            <a:xfrm>
              <a:off x="4346125" y="649490"/>
              <a:ext cx="136917" cy="124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cxnSp>
          <p:nvCxnSpPr>
            <p:cNvPr id="20" name="直線單箭頭接點 19"/>
            <p:cNvCxnSpPr>
              <a:stCxn id="19" idx="2"/>
              <a:endCxn id="21" idx="0"/>
            </p:cNvCxnSpPr>
            <p:nvPr/>
          </p:nvCxnSpPr>
          <p:spPr>
            <a:xfrm flipH="1">
              <a:off x="3155560" y="711515"/>
              <a:ext cx="1190565" cy="4382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1"/>
            <p:cNvSpPr txBox="1"/>
            <p:nvPr/>
          </p:nvSpPr>
          <p:spPr>
            <a:xfrm>
              <a:off x="2411745" y="1149735"/>
              <a:ext cx="1487629" cy="202751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>
                  <a:latin typeface="+mn-lt"/>
                  <a:cs typeface="Times New Roman" panose="02020603050405020304" pitchFamily="18" charset="0"/>
                </a:rPr>
                <a:t>DynSleep 95</a:t>
              </a:r>
              <a:r>
                <a:rPr lang="en-US" sz="1200" b="1" baseline="30000" dirty="0">
                  <a:latin typeface="+mn-lt"/>
                  <a:cs typeface="Times New Roman" panose="02020603050405020304" pitchFamily="18" charset="0"/>
                </a:rPr>
                <a:t>th</a:t>
              </a:r>
              <a:r>
                <a:rPr lang="en-US" sz="1200" b="1" dirty="0">
                  <a:latin typeface="+mn-lt"/>
                  <a:cs typeface="Times New Roman" panose="02020603050405020304" pitchFamily="18" charset="0"/>
                </a:rPr>
                <a:t>:</a:t>
              </a:r>
              <a:r>
                <a:rPr lang="en-US" sz="1200" b="1" baseline="0" dirty="0">
                  <a:latin typeface="+mn-lt"/>
                  <a:cs typeface="Times New Roman" panose="02020603050405020304" pitchFamily="18" charset="0"/>
                </a:rPr>
                <a:t> 665µs</a:t>
              </a:r>
              <a:endParaRPr lang="en-US" sz="1200" b="1" dirty="0">
                <a:latin typeface="+mn-lt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5775068" y="1779617"/>
            <a:ext cx="1039154" cy="2258326"/>
            <a:chOff x="4052423" y="2299837"/>
            <a:chExt cx="1039154" cy="2258326"/>
          </a:xfrm>
        </p:grpSpPr>
        <p:sp>
          <p:nvSpPr>
            <p:cNvPr id="23" name="文字方塊 1"/>
            <p:cNvSpPr txBox="1"/>
            <p:nvPr/>
          </p:nvSpPr>
          <p:spPr>
            <a:xfrm>
              <a:off x="4052423" y="2299837"/>
              <a:ext cx="1039154" cy="178487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>
                  <a:latin typeface="+mn-lt"/>
                  <a:cs typeface="Times New Roman" panose="02020603050405020304" pitchFamily="18" charset="0"/>
                </a:rPr>
                <a:t>Target</a:t>
              </a:r>
              <a:r>
                <a:rPr lang="en-US" sz="1200" b="1" baseline="0" dirty="0">
                  <a:latin typeface="+mn-lt"/>
                  <a:cs typeface="Times New Roman" panose="02020603050405020304" pitchFamily="18" charset="0"/>
                </a:rPr>
                <a:t> : 686µs</a:t>
              </a:r>
              <a:endParaRPr lang="en-US" sz="1200" b="1" dirty="0">
                <a:latin typeface="+mn-lt"/>
                <a:cs typeface="Times New Roman" panose="02020603050405020304" pitchFamily="18" charset="0"/>
              </a:endParaRPr>
            </a:p>
          </p:txBody>
        </p:sp>
        <p:cxnSp>
          <p:nvCxnSpPr>
            <p:cNvPr id="24" name="直線接點 23"/>
            <p:cNvCxnSpPr/>
            <p:nvPr/>
          </p:nvCxnSpPr>
          <p:spPr>
            <a:xfrm flipH="1">
              <a:off x="4664355" y="2562299"/>
              <a:ext cx="9498" cy="1995864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線接點 25"/>
          <p:cNvCxnSpPr/>
          <p:nvPr/>
        </p:nvCxnSpPr>
        <p:spPr>
          <a:xfrm flipH="1">
            <a:off x="2484120" y="2298352"/>
            <a:ext cx="4588401" cy="0"/>
          </a:xfrm>
          <a:prstGeom prst="line">
            <a:avLst/>
          </a:prstGeom>
          <a:ln w="381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1"/>
          <p:cNvSpPr txBox="1"/>
          <p:nvPr/>
        </p:nvSpPr>
        <p:spPr>
          <a:xfrm>
            <a:off x="798265" y="2932954"/>
            <a:ext cx="1030077" cy="375359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Load 0.3</a:t>
            </a:r>
          </a:p>
        </p:txBody>
      </p:sp>
    </p:spTree>
    <p:extLst>
      <p:ext uri="{BB962C8B-B14F-4D97-AF65-F5344CB8AC3E}">
        <p14:creationId xmlns:p14="http://schemas.microsoft.com/office/powerpoint/2010/main" val="244608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1" grpId="0" uiExpand="1">
        <p:bldSub>
          <a:bldChart bld="series"/>
        </p:bldSub>
      </p:bldGraphic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599"/>
            <a:ext cx="7467600" cy="695849"/>
          </a:xfrm>
        </p:spPr>
        <p:txBody>
          <a:bodyPr/>
          <a:lstStyle/>
          <a:p>
            <a:r>
              <a:rPr lang="en-US" b="1" dirty="0"/>
              <a:t>Evaluation: Load Changes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457200" y="4273657"/>
            <a:ext cx="8229600" cy="2158720"/>
          </a:xfrm>
        </p:spPr>
        <p:txBody>
          <a:bodyPr/>
          <a:lstStyle/>
          <a:p>
            <a:r>
              <a:rPr lang="en-US" sz="2400" b="1" dirty="0"/>
              <a:t>At low load, DFS can’t fully utilize the latency slack.</a:t>
            </a:r>
          </a:p>
          <a:p>
            <a:r>
              <a:rPr lang="en-US" sz="2400" b="1" dirty="0"/>
              <a:t>At high load, DFS lacks the responsiveness and frequently violate the constraint.</a:t>
            </a:r>
          </a:p>
          <a:p>
            <a:r>
              <a:rPr lang="en-US" sz="2400" b="1" dirty="0"/>
              <a:t>DynSleep responds instantaneously to the load changes because of the request level updates.</a:t>
            </a:r>
          </a:p>
          <a:p>
            <a:endParaRPr lang="en-US" sz="2400" dirty="0"/>
          </a:p>
        </p:txBody>
      </p:sp>
      <p:graphicFrame>
        <p:nvGraphicFramePr>
          <p:cNvPr id="12" name="圖表 11"/>
          <p:cNvGraphicFramePr/>
          <p:nvPr>
            <p:extLst>
              <p:ext uri="{D42A27DB-BD31-4B8C-83A1-F6EECF244321}">
                <p14:modId xmlns:p14="http://schemas.microsoft.com/office/powerpoint/2010/main" val="3356367200"/>
              </p:ext>
            </p:extLst>
          </p:nvPr>
        </p:nvGraphicFramePr>
        <p:xfrm>
          <a:off x="2305409" y="2974312"/>
          <a:ext cx="4513655" cy="1073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圖表 10"/>
          <p:cNvGraphicFramePr/>
          <p:nvPr>
            <p:extLst>
              <p:ext uri="{D42A27DB-BD31-4B8C-83A1-F6EECF244321}">
                <p14:modId xmlns:p14="http://schemas.microsoft.com/office/powerpoint/2010/main" val="1391459780"/>
              </p:ext>
            </p:extLst>
          </p:nvPr>
        </p:nvGraphicFramePr>
        <p:xfrm>
          <a:off x="2305409" y="1205253"/>
          <a:ext cx="4533908" cy="1769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272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2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2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2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2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2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2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3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3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3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3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4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4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4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4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3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3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3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3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3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3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4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4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4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4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 uiExpand="1">
        <p:bldSub>
          <a:bldChart bld="category"/>
        </p:bldSub>
      </p:bldGraphic>
      <p:bldGraphic spid="11" grpId="0" uiExpand="1">
        <p:bldSub>
          <a:bldChart bld="category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Major source of the energy inefficiency comes from the idle power.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</a:rPr>
              <a:t>Non-deterministic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short</a:t>
            </a:r>
            <a:r>
              <a:rPr lang="en-US" sz="2400" b="1" dirty="0"/>
              <a:t> idle periods.</a:t>
            </a:r>
          </a:p>
          <a:p>
            <a:r>
              <a:rPr lang="en-US" sz="2800" b="1" dirty="0"/>
              <a:t>We propose DynSleep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</a:rPr>
              <a:t>Reshape</a:t>
            </a:r>
            <a:r>
              <a:rPr lang="en-US" sz="2400" b="1" dirty="0"/>
              <a:t> the idle periods pattern.</a:t>
            </a:r>
          </a:p>
          <a:p>
            <a:pPr lvl="1"/>
            <a:r>
              <a:rPr lang="en-US" sz="2400" b="1" dirty="0"/>
              <a:t>Utilize deep sleep states.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</a:rPr>
              <a:t>Dynamically wake up</a:t>
            </a:r>
            <a:r>
              <a:rPr lang="en-US" sz="2400" b="1" dirty="0"/>
              <a:t> to meet the strict QoS constraint.</a:t>
            </a:r>
          </a:p>
          <a:p>
            <a:r>
              <a:rPr lang="en-US" sz="2800" b="1" dirty="0"/>
              <a:t>Our memcached prototype demonstrates up to </a:t>
            </a:r>
            <a:r>
              <a:rPr lang="en-US" sz="2800" b="1" dirty="0">
                <a:solidFill>
                  <a:srgbClr val="FF0000"/>
                </a:solidFill>
              </a:rPr>
              <a:t>65%</a:t>
            </a:r>
            <a:r>
              <a:rPr lang="en-US" sz="2800" b="1" dirty="0"/>
              <a:t> power saving.</a:t>
            </a:r>
          </a:p>
        </p:txBody>
      </p:sp>
    </p:spTree>
    <p:extLst>
      <p:ext uri="{BB962C8B-B14F-4D97-AF65-F5344CB8AC3E}">
        <p14:creationId xmlns:p14="http://schemas.microsoft.com/office/powerpoint/2010/main" val="3476675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599"/>
            <a:ext cx="7467600" cy="723901"/>
          </a:xfrm>
        </p:spPr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33476"/>
            <a:ext cx="8229600" cy="5114924"/>
          </a:xfrm>
        </p:spPr>
        <p:txBody>
          <a:bodyPr/>
          <a:lstStyle/>
          <a:p>
            <a:r>
              <a:rPr lang="en-US" sz="2800" b="1" dirty="0"/>
              <a:t>Background &amp; Motivation</a:t>
            </a:r>
            <a:endParaRPr lang="en-US" sz="2400" b="1" dirty="0"/>
          </a:p>
          <a:p>
            <a:pPr lvl="1"/>
            <a:r>
              <a:rPr lang="en-US" sz="2400" b="1" dirty="0"/>
              <a:t>Data Center Workload Characteristics.</a:t>
            </a:r>
          </a:p>
          <a:p>
            <a:pPr lvl="1"/>
            <a:r>
              <a:rPr lang="en-US" sz="2400" b="1" dirty="0"/>
              <a:t>Existing Approaches.</a:t>
            </a:r>
          </a:p>
          <a:p>
            <a:r>
              <a:rPr lang="en-US" sz="2800" b="1" dirty="0"/>
              <a:t>DynSleep</a:t>
            </a:r>
            <a:endParaRPr lang="en-US" sz="2400" b="1" dirty="0"/>
          </a:p>
          <a:p>
            <a:r>
              <a:rPr lang="en-US" sz="2800" b="1" dirty="0"/>
              <a:t>Prototype with Memcached</a:t>
            </a:r>
          </a:p>
          <a:p>
            <a:r>
              <a:rPr lang="en-US" sz="2800" b="1" dirty="0"/>
              <a:t>Experimental Evaluation</a:t>
            </a:r>
          </a:p>
          <a:p>
            <a:endParaRPr lang="en-US" sz="2400" b="1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69453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599"/>
            <a:ext cx="7467600" cy="1254211"/>
          </a:xfrm>
        </p:spPr>
        <p:txBody>
          <a:bodyPr/>
          <a:lstStyle/>
          <a:p>
            <a:r>
              <a:rPr lang="en-US" b="1" dirty="0"/>
              <a:t>Data Center Latency-Critical Workloads Characteristics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98140"/>
            <a:ext cx="8229600" cy="4650259"/>
          </a:xfrm>
        </p:spPr>
        <p:txBody>
          <a:bodyPr/>
          <a:lstStyle/>
          <a:p>
            <a:r>
              <a:rPr lang="en-US" sz="2800" b="1" dirty="0"/>
              <a:t>Server utilization</a:t>
            </a:r>
          </a:p>
          <a:p>
            <a:pPr lvl="1"/>
            <a:r>
              <a:rPr lang="en-US" sz="2400" b="1" dirty="0"/>
              <a:t>Lightly loaded.</a:t>
            </a:r>
          </a:p>
          <a:p>
            <a:pPr lvl="1"/>
            <a:r>
              <a:rPr lang="en-US" sz="2400" b="1" dirty="0"/>
              <a:t>Short-term variability.</a:t>
            </a:r>
          </a:p>
          <a:p>
            <a:r>
              <a:rPr lang="en-US" sz="2800" b="1" dirty="0"/>
              <a:t>Request processing</a:t>
            </a:r>
          </a:p>
          <a:p>
            <a:pPr lvl="1"/>
            <a:r>
              <a:rPr lang="en-US" sz="2400" b="1" dirty="0"/>
              <a:t>ON/OFF execution pattern.</a:t>
            </a:r>
          </a:p>
          <a:p>
            <a:pPr lvl="1"/>
            <a:r>
              <a:rPr lang="en-US" sz="2400" b="1" dirty="0"/>
              <a:t>Non-deterministic.</a:t>
            </a:r>
          </a:p>
          <a:p>
            <a:r>
              <a:rPr lang="en-US" sz="2800" b="1" dirty="0"/>
              <a:t>Poor energy efficiency at low server utilization</a:t>
            </a:r>
          </a:p>
          <a:p>
            <a:endParaRPr lang="en-US" sz="2400" b="1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02622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Power Saving Opportunities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Target QoS is defined at peak load.</a:t>
            </a:r>
          </a:p>
          <a:p>
            <a:r>
              <a:rPr lang="en-US" sz="2800" b="1" dirty="0"/>
              <a:t>Low utilization servers create latency slack.</a:t>
            </a:r>
          </a:p>
          <a:p>
            <a:r>
              <a:rPr lang="en-US" sz="2800" b="1" dirty="0"/>
              <a:t>Exploiting this slack for power saving.</a:t>
            </a:r>
          </a:p>
          <a:p>
            <a:endParaRPr lang="en-US" sz="2400" b="1" dirty="0"/>
          </a:p>
        </p:txBody>
      </p:sp>
      <p:graphicFrame>
        <p:nvGraphicFramePr>
          <p:cNvPr id="11" name="圖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861326"/>
              </p:ext>
            </p:extLst>
          </p:nvPr>
        </p:nvGraphicFramePr>
        <p:xfrm>
          <a:off x="2211859" y="361435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2" name="群組 11"/>
          <p:cNvGrpSpPr/>
          <p:nvPr/>
        </p:nvGrpSpPr>
        <p:grpSpPr>
          <a:xfrm>
            <a:off x="2981323" y="3642948"/>
            <a:ext cx="1209677" cy="2169852"/>
            <a:chOff x="755660" y="23811"/>
            <a:chExt cx="1209677" cy="2169852"/>
          </a:xfrm>
        </p:grpSpPr>
        <p:cxnSp>
          <p:nvCxnSpPr>
            <p:cNvPr id="13" name="直線接點 12"/>
            <p:cNvCxnSpPr/>
            <p:nvPr/>
          </p:nvCxnSpPr>
          <p:spPr>
            <a:xfrm>
              <a:off x="1398866" y="461204"/>
              <a:ext cx="0" cy="1732459"/>
            </a:xfrm>
            <a:prstGeom prst="line">
              <a:avLst/>
            </a:prstGeom>
            <a:ln w="381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"/>
            <p:cNvSpPr txBox="1"/>
            <p:nvPr/>
          </p:nvSpPr>
          <p:spPr>
            <a:xfrm>
              <a:off x="755660" y="23811"/>
              <a:ext cx="1209677" cy="34290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Tail latency under</a:t>
              </a:r>
              <a:endParaRPr lang="en-US" sz="1200" b="1" baseline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b="1" baseline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light load</a:t>
              </a:r>
              <a:endPara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5242045" y="3708863"/>
            <a:ext cx="1209677" cy="2103937"/>
            <a:chOff x="2752738" y="90486"/>
            <a:chExt cx="1209677" cy="2103937"/>
          </a:xfrm>
        </p:grpSpPr>
        <p:cxnSp>
          <p:nvCxnSpPr>
            <p:cNvPr id="16" name="直線接點 15"/>
            <p:cNvCxnSpPr/>
            <p:nvPr/>
          </p:nvCxnSpPr>
          <p:spPr>
            <a:xfrm>
              <a:off x="3333765" y="461964"/>
              <a:ext cx="8609" cy="1732459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3"/>
            <p:cNvSpPr txBox="1"/>
            <p:nvPr/>
          </p:nvSpPr>
          <p:spPr>
            <a:xfrm>
              <a:off x="2752738" y="90486"/>
              <a:ext cx="1209677" cy="238127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 tail latency</a:t>
              </a: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3624529" y="5250471"/>
            <a:ext cx="2164621" cy="331179"/>
            <a:chOff x="1438286" y="1702422"/>
            <a:chExt cx="1737307" cy="331179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438286" y="2033060"/>
              <a:ext cx="1737307" cy="54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3"/>
            <p:cNvSpPr txBox="1"/>
            <p:nvPr/>
          </p:nvSpPr>
          <p:spPr>
            <a:xfrm>
              <a:off x="1895110" y="1702422"/>
              <a:ext cx="820822" cy="276227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Latency Slack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19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Existing Approaches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b="1" dirty="0"/>
              <a:t>DVFS: reducing the processing rate.</a:t>
            </a:r>
          </a:p>
          <a:p>
            <a:pPr lvl="1"/>
            <a:endParaRPr lang="en-US" sz="2400" b="1" dirty="0"/>
          </a:p>
          <a:p>
            <a:pPr lvl="1"/>
            <a:endParaRPr lang="en-US" sz="1800" b="1" dirty="0"/>
          </a:p>
          <a:p>
            <a:pPr lvl="1"/>
            <a:endParaRPr lang="en-US" sz="1800" b="1" dirty="0"/>
          </a:p>
          <a:p>
            <a:pPr lvl="1"/>
            <a:r>
              <a:rPr lang="en-US" sz="2400" b="1" dirty="0"/>
              <a:t>Limited room for down scaling.</a:t>
            </a:r>
          </a:p>
          <a:p>
            <a:pPr lvl="1"/>
            <a:r>
              <a:rPr lang="en-US" sz="2400" b="1" dirty="0"/>
              <a:t>Limited power saving.</a:t>
            </a:r>
          </a:p>
          <a:p>
            <a:pPr lvl="1"/>
            <a:r>
              <a:rPr lang="en-US" sz="2400" b="1" dirty="0"/>
              <a:t>Per-core control is not common.</a:t>
            </a:r>
          </a:p>
          <a:p>
            <a:r>
              <a:rPr lang="en-US" sz="2800" b="1" dirty="0"/>
              <a:t>Sleep States</a:t>
            </a:r>
          </a:p>
          <a:p>
            <a:pPr lvl="1"/>
            <a:endParaRPr lang="en-US" sz="2400" b="1" dirty="0"/>
          </a:p>
          <a:p>
            <a:pPr lvl="1"/>
            <a:endParaRPr lang="en-US" sz="2400" b="1" dirty="0"/>
          </a:p>
          <a:p>
            <a:pPr lvl="1"/>
            <a:endParaRPr lang="en-US" sz="2400" b="1" dirty="0"/>
          </a:p>
          <a:p>
            <a:pPr lvl="1"/>
            <a:r>
              <a:rPr lang="en-US" sz="2400" b="1" dirty="0"/>
              <a:t>Limited by the length of idle periods.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685899"/>
              </p:ext>
            </p:extLst>
          </p:nvPr>
        </p:nvGraphicFramePr>
        <p:xfrm>
          <a:off x="2107428" y="1701525"/>
          <a:ext cx="4937760" cy="822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19947774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0816500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20105625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8687778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43722705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6055176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07355583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Frequency (GHz)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2.7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2.4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2.1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1.8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1.5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1.2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41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Voltage (V)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0.99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0.96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0.94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0.92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0.90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0.88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76319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Active Power (W)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3.42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2.93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2.49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2.05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1.68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1.31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029352"/>
                  </a:ext>
                </a:extLst>
              </a:tr>
            </a:tbl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5881463" y="271367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56% frequency reduction</a:t>
            </a:r>
          </a:p>
        </p:txBody>
      </p:sp>
      <p:grpSp>
        <p:nvGrpSpPr>
          <p:cNvPr id="40" name="群組 39"/>
          <p:cNvGrpSpPr/>
          <p:nvPr/>
        </p:nvGrpSpPr>
        <p:grpSpPr>
          <a:xfrm>
            <a:off x="3805421" y="1603221"/>
            <a:ext cx="3156438" cy="1069231"/>
            <a:chOff x="3338696" y="2340719"/>
            <a:chExt cx="3156438" cy="1069231"/>
          </a:xfrm>
        </p:grpSpPr>
        <p:sp>
          <p:nvSpPr>
            <p:cNvPr id="22" name="橢圓 21"/>
            <p:cNvSpPr/>
            <p:nvPr/>
          </p:nvSpPr>
          <p:spPr>
            <a:xfrm>
              <a:off x="3338696" y="2340720"/>
              <a:ext cx="413238" cy="106923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6081896" y="2340719"/>
              <a:ext cx="413238" cy="1069231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5881463" y="2992825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13% voltage reduction</a:t>
            </a:r>
          </a:p>
          <a:p>
            <a:r>
              <a:rPr lang="en-US" dirty="0">
                <a:solidFill>
                  <a:srgbClr val="FF0000"/>
                </a:solidFill>
              </a:rPr>
              <a:t>61% power reduction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275677"/>
              </p:ext>
            </p:extLst>
          </p:nvPr>
        </p:nvGraphicFramePr>
        <p:xfrm>
          <a:off x="2103120" y="4306906"/>
          <a:ext cx="4937760" cy="1066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8223">
                  <a:extLst>
                    <a:ext uri="{9D8B030D-6E8A-4147-A177-3AD203B41FA5}">
                      <a16:colId xmlns:a16="http://schemas.microsoft.com/office/drawing/2014/main" val="3360554318"/>
                    </a:ext>
                  </a:extLst>
                </a:gridCol>
                <a:gridCol w="1737439">
                  <a:extLst>
                    <a:ext uri="{9D8B030D-6E8A-4147-A177-3AD203B41FA5}">
                      <a16:colId xmlns:a16="http://schemas.microsoft.com/office/drawing/2014/main" val="1979850076"/>
                    </a:ext>
                  </a:extLst>
                </a:gridCol>
                <a:gridCol w="1640915">
                  <a:extLst>
                    <a:ext uri="{9D8B030D-6E8A-4147-A177-3AD203B41FA5}">
                      <a16:colId xmlns:a16="http://schemas.microsoft.com/office/drawing/2014/main" val="3459835998"/>
                    </a:ext>
                  </a:extLst>
                </a:gridCol>
                <a:gridCol w="831183">
                  <a:extLst>
                    <a:ext uri="{9D8B030D-6E8A-4147-A177-3AD203B41FA5}">
                      <a16:colId xmlns:a16="http://schemas.microsoft.com/office/drawing/2014/main" val="33652081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State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State transition time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Target Residency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Power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0116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C0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N/A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N/A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(3~3.5 W)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7229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C1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1 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effectLst/>
                        </a:rPr>
                        <a:t>μs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1 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effectLst/>
                        </a:rPr>
                        <a:t>μs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1.2 W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560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C3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59 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effectLst/>
                        </a:rPr>
                        <a:t>μs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156 μs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0.13 W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018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C6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89 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effectLst/>
                        </a:rPr>
                        <a:t>μs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300 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effectLst/>
                        </a:rPr>
                        <a:t>μs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0 W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687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015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3419474"/>
            <a:ext cx="8229600" cy="2828925"/>
          </a:xfrm>
        </p:spPr>
        <p:txBody>
          <a:bodyPr/>
          <a:lstStyle/>
          <a:p>
            <a:r>
              <a:rPr lang="en-US" sz="2800" b="1" dirty="0"/>
              <a:t>Short idle periods cause </a:t>
            </a:r>
            <a:r>
              <a:rPr lang="en-US" sz="2800" b="1" i="1" dirty="0"/>
              <a:t>high idle power</a:t>
            </a:r>
            <a:r>
              <a:rPr lang="en-US" sz="2800" b="1" dirty="0"/>
              <a:t>.</a:t>
            </a:r>
          </a:p>
          <a:p>
            <a:r>
              <a:rPr lang="en-US" sz="2800" b="1" dirty="0"/>
              <a:t>Traffic variability.</a:t>
            </a:r>
          </a:p>
          <a:p>
            <a:pPr lvl="1"/>
            <a:r>
              <a:rPr lang="en-US" sz="2400" b="1" dirty="0"/>
              <a:t>Fine-grained control over </a:t>
            </a:r>
            <a:r>
              <a:rPr lang="en-US" sz="2400" b="1" i="1" dirty="0"/>
              <a:t>time</a:t>
            </a:r>
            <a:r>
              <a:rPr lang="en-US" sz="2400" b="1" dirty="0"/>
              <a:t> and </a:t>
            </a:r>
            <a:r>
              <a:rPr lang="en-US" sz="2400" b="1" i="1" dirty="0"/>
              <a:t>space</a:t>
            </a:r>
            <a:r>
              <a:rPr lang="en-US" sz="2400" b="1" dirty="0"/>
              <a:t> domain.</a:t>
            </a:r>
          </a:p>
          <a:p>
            <a:pPr lvl="1"/>
            <a:endParaRPr lang="en-US" sz="2400" b="1" dirty="0"/>
          </a:p>
          <a:p>
            <a:endParaRPr lang="en-US" sz="2800" b="1" dirty="0"/>
          </a:p>
        </p:txBody>
      </p:sp>
      <p:sp>
        <p:nvSpPr>
          <p:cNvPr id="4" name="文字方塊 3"/>
          <p:cNvSpPr txBox="1"/>
          <p:nvPr/>
        </p:nvSpPr>
        <p:spPr>
          <a:xfrm>
            <a:off x="1799159" y="5177504"/>
            <a:ext cx="4783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Our Solution: DynSleep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199119"/>
            <a:ext cx="2743200" cy="213428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614" y="1203913"/>
            <a:ext cx="2743200" cy="21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8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DynSleep: Overview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Utilizing </a:t>
            </a:r>
            <a:r>
              <a:rPr lang="en-US" sz="2800" b="1" i="1" dirty="0"/>
              <a:t>per-core</a:t>
            </a:r>
            <a:r>
              <a:rPr lang="en-US" sz="2800" b="1" dirty="0"/>
              <a:t> sleep state. (</a:t>
            </a:r>
            <a:r>
              <a:rPr lang="en-US" sz="2800" b="1" i="1" dirty="0"/>
              <a:t>space domain</a:t>
            </a:r>
            <a:r>
              <a:rPr lang="en-US" sz="2800" b="1" dirty="0"/>
              <a:t>)</a:t>
            </a:r>
          </a:p>
          <a:p>
            <a:r>
              <a:rPr lang="en-US" sz="2800" b="1" dirty="0"/>
              <a:t>Postponing the request service.</a:t>
            </a:r>
          </a:p>
          <a:p>
            <a:pPr lvl="1"/>
            <a:r>
              <a:rPr lang="en-US" sz="2400" b="1" dirty="0"/>
              <a:t>Transform scattered idle periods into a </a:t>
            </a:r>
            <a:r>
              <a:rPr lang="en-US" sz="2400" b="1" i="1" dirty="0"/>
              <a:t>longer</a:t>
            </a:r>
            <a:r>
              <a:rPr lang="en-US" sz="2400" b="1" dirty="0"/>
              <a:t> one for deep sleep state. (</a:t>
            </a:r>
            <a:r>
              <a:rPr lang="en-US" sz="2400" b="1" i="1" dirty="0"/>
              <a:t>reduce idle power</a:t>
            </a:r>
            <a:r>
              <a:rPr lang="en-US" sz="2400" b="1" dirty="0"/>
              <a:t>)</a:t>
            </a:r>
          </a:p>
          <a:p>
            <a:r>
              <a:rPr lang="en-US" sz="2800" b="1" dirty="0"/>
              <a:t>Dynamically determine core wake-up time.</a:t>
            </a:r>
          </a:p>
          <a:p>
            <a:pPr lvl="1"/>
            <a:r>
              <a:rPr lang="en-US" sz="2400" b="1" dirty="0"/>
              <a:t>Satisfy the target tail latency constraint. (</a:t>
            </a:r>
            <a:r>
              <a:rPr lang="en-US" sz="2400" b="1" i="1" dirty="0"/>
              <a:t>time domain</a:t>
            </a:r>
            <a:r>
              <a:rPr lang="en-US" sz="2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31687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線單箭頭接點 41"/>
          <p:cNvCxnSpPr/>
          <p:nvPr/>
        </p:nvCxnSpPr>
        <p:spPr>
          <a:xfrm flipV="1">
            <a:off x="2849273" y="3858636"/>
            <a:ext cx="2" cy="679171"/>
          </a:xfrm>
          <a:prstGeom prst="straightConnector1">
            <a:avLst/>
          </a:prstGeom>
          <a:noFill/>
          <a:ln w="5080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2" name="矩形 71"/>
          <p:cNvSpPr/>
          <p:nvPr/>
        </p:nvSpPr>
        <p:spPr>
          <a:xfrm>
            <a:off x="2834139" y="3409761"/>
            <a:ext cx="590119" cy="43101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DynSleep: Example</a:t>
            </a:r>
          </a:p>
        </p:txBody>
      </p:sp>
      <p:sp>
        <p:nvSpPr>
          <p:cNvPr id="64" name="矩形 63"/>
          <p:cNvSpPr/>
          <p:nvPr/>
        </p:nvSpPr>
        <p:spPr>
          <a:xfrm>
            <a:off x="1712465" y="3427574"/>
            <a:ext cx="564192" cy="43101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40" name="直線單箭頭接點 39"/>
          <p:cNvCxnSpPr/>
          <p:nvPr/>
        </p:nvCxnSpPr>
        <p:spPr>
          <a:xfrm>
            <a:off x="1287584" y="3872513"/>
            <a:ext cx="6476023" cy="0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triangle"/>
          </a:ln>
          <a:effectLst/>
        </p:spPr>
      </p:cxnSp>
      <p:sp>
        <p:nvSpPr>
          <p:cNvPr id="41" name="文字方塊 42"/>
          <p:cNvSpPr txBox="1"/>
          <p:nvPr/>
        </p:nvSpPr>
        <p:spPr>
          <a:xfrm>
            <a:off x="3174718" y="1984084"/>
            <a:ext cx="1127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at t=A</a:t>
            </a:r>
            <a:r>
              <a: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45" name="直線接點 44"/>
          <p:cNvCxnSpPr/>
          <p:nvPr/>
        </p:nvCxnSpPr>
        <p:spPr>
          <a:xfrm>
            <a:off x="5727881" y="2884774"/>
            <a:ext cx="2536" cy="1285309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miter lim="800000"/>
          </a:ln>
          <a:effectLst/>
        </p:spPr>
      </p:cxnSp>
      <p:sp>
        <p:nvSpPr>
          <p:cNvPr id="46" name="文字方塊 47"/>
          <p:cNvSpPr txBox="1"/>
          <p:nvPr/>
        </p:nvSpPr>
        <p:spPr>
          <a:xfrm>
            <a:off x="5255482" y="2436509"/>
            <a:ext cx="655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W</a:t>
            </a:r>
            <a:r>
              <a: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3</a:t>
            </a:r>
          </a:p>
        </p:txBody>
      </p:sp>
      <p:grpSp>
        <p:nvGrpSpPr>
          <p:cNvPr id="79" name="群組 78"/>
          <p:cNvGrpSpPr/>
          <p:nvPr/>
        </p:nvGrpSpPr>
        <p:grpSpPr>
          <a:xfrm>
            <a:off x="4804506" y="3955770"/>
            <a:ext cx="2579274" cy="431305"/>
            <a:chOff x="4804506" y="4018635"/>
            <a:chExt cx="2579274" cy="431305"/>
          </a:xfrm>
        </p:grpSpPr>
        <p:cxnSp>
          <p:nvCxnSpPr>
            <p:cNvPr id="57" name="直線單箭頭接點 56"/>
            <p:cNvCxnSpPr/>
            <p:nvPr/>
          </p:nvCxnSpPr>
          <p:spPr>
            <a:xfrm>
              <a:off x="4804506" y="4449940"/>
              <a:ext cx="2579274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58" name="文字方塊 75"/>
            <p:cNvSpPr txBox="1"/>
            <p:nvPr/>
          </p:nvSpPr>
          <p:spPr>
            <a:xfrm>
              <a:off x="4962525" y="4018635"/>
              <a:ext cx="24212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solidFill>
                    <a:sysClr val="windowText" lastClr="000000"/>
                  </a:solidFill>
                  <a:cs typeface="Times New Roman" panose="02020603050405020304" pitchFamily="18" charset="0"/>
                </a:rPr>
                <a:t>Target Tail Latency</a:t>
              </a:r>
            </a:p>
          </p:txBody>
        </p:sp>
      </p:grpSp>
      <p:cxnSp>
        <p:nvCxnSpPr>
          <p:cNvPr id="59" name="直線接點 58"/>
          <p:cNvCxnSpPr/>
          <p:nvPr/>
        </p:nvCxnSpPr>
        <p:spPr>
          <a:xfrm>
            <a:off x="2292591" y="2857923"/>
            <a:ext cx="2376" cy="1382123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60" name="文字方塊 152"/>
          <p:cNvSpPr txBox="1"/>
          <p:nvPr/>
        </p:nvSpPr>
        <p:spPr>
          <a:xfrm>
            <a:off x="1979300" y="2462828"/>
            <a:ext cx="629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t=0</a:t>
            </a:r>
          </a:p>
        </p:txBody>
      </p:sp>
      <p:sp>
        <p:nvSpPr>
          <p:cNvPr id="63" name="文字方塊 25"/>
          <p:cNvSpPr txBox="1"/>
          <p:nvPr/>
        </p:nvSpPr>
        <p:spPr>
          <a:xfrm>
            <a:off x="7017790" y="3884574"/>
            <a:ext cx="96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time</a:t>
            </a:r>
          </a:p>
        </p:txBody>
      </p:sp>
      <p:sp>
        <p:nvSpPr>
          <p:cNvPr id="66" name="文字方塊 44"/>
          <p:cNvSpPr txBox="1"/>
          <p:nvPr/>
        </p:nvSpPr>
        <p:spPr>
          <a:xfrm>
            <a:off x="2269782" y="4532869"/>
            <a:ext cx="1573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R</a:t>
            </a:r>
            <a:r>
              <a: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 arrives</a:t>
            </a:r>
          </a:p>
        </p:txBody>
      </p:sp>
      <p:sp>
        <p:nvSpPr>
          <p:cNvPr id="73" name="文字方塊 47"/>
          <p:cNvSpPr txBox="1"/>
          <p:nvPr/>
        </p:nvSpPr>
        <p:spPr>
          <a:xfrm>
            <a:off x="5436620" y="2436510"/>
            <a:ext cx="655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W</a:t>
            </a:r>
            <a:r>
              <a: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9" name="文字方塊 42"/>
          <p:cNvSpPr txBox="1"/>
          <p:nvPr/>
        </p:nvSpPr>
        <p:spPr>
          <a:xfrm>
            <a:off x="3174718" y="1984428"/>
            <a:ext cx="1127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at t=A</a:t>
            </a:r>
            <a:r>
              <a: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2</a:t>
            </a:r>
          </a:p>
        </p:txBody>
      </p:sp>
      <p:cxnSp>
        <p:nvCxnSpPr>
          <p:cNvPr id="30" name="直線單箭頭接點 29"/>
          <p:cNvCxnSpPr/>
          <p:nvPr/>
        </p:nvCxnSpPr>
        <p:spPr>
          <a:xfrm flipV="1">
            <a:off x="3827534" y="3871993"/>
            <a:ext cx="2" cy="679171"/>
          </a:xfrm>
          <a:prstGeom prst="straightConnector1">
            <a:avLst/>
          </a:prstGeom>
          <a:noFill/>
          <a:ln w="5080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" name="矩形 30"/>
          <p:cNvSpPr/>
          <p:nvPr/>
        </p:nvSpPr>
        <p:spPr>
          <a:xfrm>
            <a:off x="3830857" y="3408413"/>
            <a:ext cx="590119" cy="43101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2" name="文字方塊 44"/>
          <p:cNvSpPr txBox="1"/>
          <p:nvPr/>
        </p:nvSpPr>
        <p:spPr>
          <a:xfrm>
            <a:off x="3067941" y="4542017"/>
            <a:ext cx="1573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R</a:t>
            </a:r>
            <a:r>
              <a: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 arrives</a:t>
            </a:r>
          </a:p>
        </p:txBody>
      </p:sp>
      <p:sp>
        <p:nvSpPr>
          <p:cNvPr id="33" name="文字方塊 42"/>
          <p:cNvSpPr txBox="1"/>
          <p:nvPr/>
        </p:nvSpPr>
        <p:spPr>
          <a:xfrm>
            <a:off x="3174718" y="1990458"/>
            <a:ext cx="1127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at t=A</a:t>
            </a:r>
            <a:r>
              <a: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34" name="直線單箭頭接點 33"/>
          <p:cNvCxnSpPr/>
          <p:nvPr/>
        </p:nvCxnSpPr>
        <p:spPr>
          <a:xfrm flipV="1">
            <a:off x="4796294" y="3862846"/>
            <a:ext cx="2" cy="679171"/>
          </a:xfrm>
          <a:prstGeom prst="straightConnector1">
            <a:avLst/>
          </a:prstGeom>
          <a:noFill/>
          <a:ln w="5080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矩形 34"/>
          <p:cNvSpPr/>
          <p:nvPr/>
        </p:nvSpPr>
        <p:spPr>
          <a:xfrm>
            <a:off x="4823591" y="3409761"/>
            <a:ext cx="590119" cy="43101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2834139" y="3950175"/>
            <a:ext cx="3514422" cy="436744"/>
            <a:chOff x="2834139" y="3959700"/>
            <a:chExt cx="3514422" cy="436744"/>
          </a:xfrm>
        </p:grpSpPr>
        <p:cxnSp>
          <p:nvCxnSpPr>
            <p:cNvPr id="36" name="直線單箭頭接點 35"/>
            <p:cNvCxnSpPr/>
            <p:nvPr/>
          </p:nvCxnSpPr>
          <p:spPr>
            <a:xfrm>
              <a:off x="2834139" y="4396444"/>
              <a:ext cx="3514422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38" name="文字方塊 75"/>
            <p:cNvSpPr txBox="1"/>
            <p:nvPr/>
          </p:nvSpPr>
          <p:spPr>
            <a:xfrm>
              <a:off x="3174719" y="3959700"/>
              <a:ext cx="31738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solidFill>
                    <a:sysClr val="windowText" lastClr="000000"/>
                  </a:solidFill>
                  <a:cs typeface="Times New Roman" panose="02020603050405020304" pitchFamily="18" charset="0"/>
                </a:rPr>
                <a:t>Target Tail Latency</a:t>
              </a:r>
              <a:endParaRPr kumimoji="0" lang="en-US" sz="20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3828183" y="3958367"/>
            <a:ext cx="3056766" cy="605294"/>
            <a:chOff x="2834139" y="3959700"/>
            <a:chExt cx="3056766" cy="605294"/>
          </a:xfrm>
        </p:grpSpPr>
        <p:cxnSp>
          <p:nvCxnSpPr>
            <p:cNvPr id="62" name="直線單箭頭接點 61"/>
            <p:cNvCxnSpPr/>
            <p:nvPr/>
          </p:nvCxnSpPr>
          <p:spPr>
            <a:xfrm>
              <a:off x="2834139" y="4396444"/>
              <a:ext cx="3056766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65" name="文字方塊 75"/>
            <p:cNvSpPr txBox="1"/>
            <p:nvPr/>
          </p:nvSpPr>
          <p:spPr>
            <a:xfrm>
              <a:off x="3174805" y="3959700"/>
              <a:ext cx="2716099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solidFill>
                    <a:sysClr val="windowText" lastClr="000000"/>
                  </a:solidFill>
                  <a:cs typeface="Times New Roman" panose="02020603050405020304" pitchFamily="18" charset="0"/>
                </a:rPr>
                <a:t>Target Tail Latency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</p:grpSp>
      <p:sp>
        <p:nvSpPr>
          <p:cNvPr id="67" name="文字方塊 44"/>
          <p:cNvSpPr txBox="1"/>
          <p:nvPr/>
        </p:nvSpPr>
        <p:spPr>
          <a:xfrm>
            <a:off x="4073419" y="4542017"/>
            <a:ext cx="1573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R</a:t>
            </a:r>
            <a:r>
              <a: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3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 arrives</a:t>
            </a:r>
          </a:p>
        </p:txBody>
      </p:sp>
    </p:spTree>
    <p:extLst>
      <p:ext uri="{BB962C8B-B14F-4D97-AF65-F5344CB8AC3E}">
        <p14:creationId xmlns:p14="http://schemas.microsoft.com/office/powerpoint/2010/main" val="66106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5.92593E-6 L 0.31684 -5.92593E-6 " pathEditMode="fixed" rAng="0" ptsTypes="AA">
                                      <p:cBhvr>
                                        <p:cTn id="3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AEAE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22222E-6 L 0.27361 -2.22222E-6 " pathEditMode="fixed" rAng="0" ptsTypes="AA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AEAE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2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684 -2.22222E-6 L 0.30243 -2.22222E-6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85185E-6 L -0.01614 -1.85185E-6 " pathEditMode="relative" rAng="0" ptsTypes="AA">
                                      <p:cBhvr>
                                        <p:cTn id="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361 -2.22222E-6 L 0.25607 -2.22222E-6 " pathEditMode="relative" rAng="0" ptsTypes="AA">
                                      <p:cBhvr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5.92593E-6 L 0.21198 -5.92593E-6 " pathEditMode="fixed" rAng="0" ptsTypes="AA">
                                      <p:cBhvr>
                                        <p:cTn id="10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AEAE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4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72" grpId="2" animBg="1"/>
      <p:bldP spid="64" grpId="0" animBg="1"/>
      <p:bldP spid="41" grpId="0"/>
      <p:bldP spid="41" grpId="1"/>
      <p:bldP spid="46" grpId="0"/>
      <p:bldP spid="60" grpId="0"/>
      <p:bldP spid="66" grpId="0"/>
      <p:bldP spid="66" grpId="1"/>
      <p:bldP spid="73" grpId="0"/>
      <p:bldP spid="73" grpId="1"/>
      <p:bldP spid="29" grpId="0"/>
      <p:bldP spid="29" grpId="1"/>
      <p:bldP spid="31" grpId="0" animBg="1"/>
      <p:bldP spid="31" grpId="1" animBg="1"/>
      <p:bldP spid="31" grpId="2" animBg="1"/>
      <p:bldP spid="32" grpId="0"/>
      <p:bldP spid="32" grpId="1"/>
      <p:bldP spid="33" grpId="0"/>
      <p:bldP spid="33" grpId="1"/>
      <p:bldP spid="35" grpId="0" animBg="1"/>
      <p:bldP spid="35" grpId="1" animBg="1"/>
      <p:bldP spid="67" grpId="0"/>
      <p:bldP spid="6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467600" cy="1287780"/>
          </a:xfrm>
        </p:spPr>
        <p:txBody>
          <a:bodyPr/>
          <a:lstStyle/>
          <a:p>
            <a:r>
              <a:rPr lang="en-US" dirty="0"/>
              <a:t>DynSleep: Power consumption behavior</a:t>
            </a:r>
          </a:p>
        </p:txBody>
      </p:sp>
      <p:sp>
        <p:nvSpPr>
          <p:cNvPr id="14" name="文字方塊 90"/>
          <p:cNvSpPr txBox="1"/>
          <p:nvPr/>
        </p:nvSpPr>
        <p:spPr>
          <a:xfrm>
            <a:off x="1765411" y="3211165"/>
            <a:ext cx="93906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Active</a:t>
            </a:r>
          </a:p>
        </p:txBody>
      </p:sp>
      <p:sp>
        <p:nvSpPr>
          <p:cNvPr id="15" name="文字方塊 94"/>
          <p:cNvSpPr txBox="1"/>
          <p:nvPr/>
        </p:nvSpPr>
        <p:spPr>
          <a:xfrm>
            <a:off x="648870" y="3580497"/>
            <a:ext cx="205560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Shallow sleep</a:t>
            </a:r>
          </a:p>
        </p:txBody>
      </p:sp>
      <p:sp>
        <p:nvSpPr>
          <p:cNvPr id="16" name="文字方塊 95"/>
          <p:cNvSpPr txBox="1"/>
          <p:nvPr/>
        </p:nvSpPr>
        <p:spPr>
          <a:xfrm>
            <a:off x="1041135" y="4186284"/>
            <a:ext cx="165263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Deep sleep</a:t>
            </a:r>
          </a:p>
        </p:txBody>
      </p:sp>
      <p:cxnSp>
        <p:nvCxnSpPr>
          <p:cNvPr id="18" name="直線接點 17"/>
          <p:cNvCxnSpPr/>
          <p:nvPr/>
        </p:nvCxnSpPr>
        <p:spPr>
          <a:xfrm>
            <a:off x="3560744" y="2976706"/>
            <a:ext cx="476342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ysDot"/>
            <a:miter lim="800000"/>
          </a:ln>
          <a:effectLst/>
        </p:spPr>
      </p:cxnSp>
      <p:sp>
        <p:nvSpPr>
          <p:cNvPr id="19" name="文字方塊 101"/>
          <p:cNvSpPr txBox="1"/>
          <p:nvPr/>
        </p:nvSpPr>
        <p:spPr>
          <a:xfrm>
            <a:off x="4074038" y="2782974"/>
            <a:ext cx="1492905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Baseline</a:t>
            </a:r>
          </a:p>
        </p:txBody>
      </p:sp>
      <p:sp>
        <p:nvSpPr>
          <p:cNvPr id="21" name="文字方塊 103"/>
          <p:cNvSpPr txBox="1"/>
          <p:nvPr/>
        </p:nvSpPr>
        <p:spPr>
          <a:xfrm>
            <a:off x="6278126" y="2787034"/>
            <a:ext cx="1857208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DynSleep</a:t>
            </a:r>
          </a:p>
        </p:txBody>
      </p:sp>
      <p:cxnSp>
        <p:nvCxnSpPr>
          <p:cNvPr id="20" name="直線接點 19"/>
          <p:cNvCxnSpPr/>
          <p:nvPr/>
        </p:nvCxnSpPr>
        <p:spPr>
          <a:xfrm>
            <a:off x="5724852" y="2967640"/>
            <a:ext cx="476342" cy="0"/>
          </a:xfrm>
          <a:prstGeom prst="line">
            <a:avLst/>
          </a:prstGeom>
          <a:noFill/>
          <a:ln w="3810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grpSp>
        <p:nvGrpSpPr>
          <p:cNvPr id="42" name="群組 41"/>
          <p:cNvGrpSpPr/>
          <p:nvPr/>
        </p:nvGrpSpPr>
        <p:grpSpPr>
          <a:xfrm>
            <a:off x="2855517" y="2949521"/>
            <a:ext cx="5102473" cy="2107961"/>
            <a:chOff x="3009432" y="2967627"/>
            <a:chExt cx="3504521" cy="2107961"/>
          </a:xfrm>
        </p:grpSpPr>
        <p:cxnSp>
          <p:nvCxnSpPr>
            <p:cNvPr id="7" name="直線單箭頭接點 6"/>
            <p:cNvCxnSpPr/>
            <p:nvPr/>
          </p:nvCxnSpPr>
          <p:spPr>
            <a:xfrm flipV="1">
              <a:off x="3010436" y="4584412"/>
              <a:ext cx="3503517" cy="140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/>
              <a:tailEnd type="triangle"/>
            </a:ln>
            <a:effectLst/>
          </p:spPr>
        </p:cxnSp>
        <p:cxnSp>
          <p:nvCxnSpPr>
            <p:cNvPr id="8" name="直線單箭頭接點 7"/>
            <p:cNvCxnSpPr/>
            <p:nvPr/>
          </p:nvCxnSpPr>
          <p:spPr>
            <a:xfrm flipH="1" flipV="1">
              <a:off x="4253924" y="4573114"/>
              <a:ext cx="390" cy="5024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10" name="群組 9"/>
            <p:cNvGrpSpPr/>
            <p:nvPr/>
          </p:nvGrpSpPr>
          <p:grpSpPr>
            <a:xfrm>
              <a:off x="3009432" y="3411226"/>
              <a:ext cx="3377246" cy="1009902"/>
              <a:chOff x="1090186" y="270034"/>
              <a:chExt cx="2552701" cy="509588"/>
            </a:xfrm>
          </p:grpSpPr>
          <p:cxnSp>
            <p:nvCxnSpPr>
              <p:cNvPr id="37" name="直線接點 36"/>
              <p:cNvCxnSpPr/>
              <p:nvPr/>
            </p:nvCxnSpPr>
            <p:spPr>
              <a:xfrm>
                <a:off x="1090186" y="774860"/>
                <a:ext cx="1888331" cy="4762"/>
              </a:xfrm>
              <a:prstGeom prst="line">
                <a:avLst/>
              </a:prstGeom>
              <a:noFill/>
              <a:ln w="3810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8" name="直線接點 37"/>
              <p:cNvCxnSpPr/>
              <p:nvPr/>
            </p:nvCxnSpPr>
            <p:spPr>
              <a:xfrm flipH="1" flipV="1">
                <a:off x="2978518" y="272416"/>
                <a:ext cx="2382" cy="506016"/>
              </a:xfrm>
              <a:prstGeom prst="line">
                <a:avLst/>
              </a:prstGeom>
              <a:noFill/>
              <a:ln w="3810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9" name="直線接點 38"/>
              <p:cNvCxnSpPr/>
              <p:nvPr/>
            </p:nvCxnSpPr>
            <p:spPr>
              <a:xfrm>
                <a:off x="2975662" y="270034"/>
                <a:ext cx="667225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1" name="群組 10"/>
            <p:cNvGrpSpPr/>
            <p:nvPr/>
          </p:nvGrpSpPr>
          <p:grpSpPr>
            <a:xfrm>
              <a:off x="3024549" y="3397070"/>
              <a:ext cx="3355816" cy="372814"/>
              <a:chOff x="1099067" y="262891"/>
              <a:chExt cx="2536509" cy="188119"/>
            </a:xfrm>
          </p:grpSpPr>
          <p:cxnSp>
            <p:nvCxnSpPr>
              <p:cNvPr id="22" name="直線接點 21"/>
              <p:cNvCxnSpPr/>
              <p:nvPr/>
            </p:nvCxnSpPr>
            <p:spPr>
              <a:xfrm>
                <a:off x="1099067" y="451009"/>
                <a:ext cx="360045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ysDot"/>
                <a:miter lim="800000"/>
              </a:ln>
              <a:effectLst/>
            </p:spPr>
          </p:cxnSp>
          <p:cxnSp>
            <p:nvCxnSpPr>
              <p:cNvPr id="23" name="直線接點 22"/>
              <p:cNvCxnSpPr/>
              <p:nvPr/>
            </p:nvCxnSpPr>
            <p:spPr>
              <a:xfrm flipV="1">
                <a:off x="1459112" y="262891"/>
                <a:ext cx="0" cy="188119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ysDot"/>
                <a:miter lim="800000"/>
              </a:ln>
              <a:effectLst/>
            </p:spPr>
          </p:cxnSp>
          <p:cxnSp>
            <p:nvCxnSpPr>
              <p:cNvPr id="24" name="直線接點 23"/>
              <p:cNvCxnSpPr/>
              <p:nvPr/>
            </p:nvCxnSpPr>
            <p:spPr>
              <a:xfrm>
                <a:off x="1456255" y="265271"/>
                <a:ext cx="340995" cy="1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ysDot"/>
                <a:miter lim="800000"/>
              </a:ln>
              <a:effectLst/>
            </p:spPr>
          </p:cxnSp>
          <p:cxnSp>
            <p:nvCxnSpPr>
              <p:cNvPr id="25" name="直線接點 24"/>
              <p:cNvCxnSpPr/>
              <p:nvPr/>
            </p:nvCxnSpPr>
            <p:spPr>
              <a:xfrm flipV="1">
                <a:off x="1797250" y="262891"/>
                <a:ext cx="0" cy="188119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ysDot"/>
                <a:miter lim="800000"/>
              </a:ln>
              <a:effectLst/>
            </p:spPr>
          </p:cxnSp>
          <p:cxnSp>
            <p:nvCxnSpPr>
              <p:cNvPr id="26" name="直線接點 25"/>
              <p:cNvCxnSpPr/>
              <p:nvPr/>
            </p:nvCxnSpPr>
            <p:spPr>
              <a:xfrm>
                <a:off x="1799154" y="448628"/>
                <a:ext cx="217171" cy="2381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ysDot"/>
                <a:miter lim="800000"/>
              </a:ln>
              <a:effectLst/>
            </p:spPr>
          </p:cxnSp>
          <p:cxnSp>
            <p:nvCxnSpPr>
              <p:cNvPr id="27" name="直線接點 26"/>
              <p:cNvCxnSpPr/>
              <p:nvPr/>
            </p:nvCxnSpPr>
            <p:spPr>
              <a:xfrm flipV="1">
                <a:off x="2013943" y="262891"/>
                <a:ext cx="0" cy="188119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ysDot"/>
                <a:miter lim="800000"/>
              </a:ln>
              <a:effectLst/>
            </p:spPr>
          </p:cxnSp>
          <p:cxnSp>
            <p:nvCxnSpPr>
              <p:cNvPr id="28" name="直線接點 27"/>
              <p:cNvCxnSpPr/>
              <p:nvPr/>
            </p:nvCxnSpPr>
            <p:spPr>
              <a:xfrm>
                <a:off x="2011087" y="265271"/>
                <a:ext cx="340995" cy="1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ysDot"/>
                <a:miter lim="800000"/>
              </a:ln>
              <a:effectLst/>
            </p:spPr>
          </p:cxnSp>
          <p:cxnSp>
            <p:nvCxnSpPr>
              <p:cNvPr id="29" name="直線接點 28"/>
              <p:cNvCxnSpPr/>
              <p:nvPr/>
            </p:nvCxnSpPr>
            <p:spPr>
              <a:xfrm flipV="1">
                <a:off x="2352083" y="262891"/>
                <a:ext cx="0" cy="188119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ysDot"/>
                <a:miter lim="800000"/>
              </a:ln>
              <a:effectLst/>
            </p:spPr>
          </p:cxnSp>
          <p:cxnSp>
            <p:nvCxnSpPr>
              <p:cNvPr id="30" name="直線接點 29"/>
              <p:cNvCxnSpPr/>
              <p:nvPr/>
            </p:nvCxnSpPr>
            <p:spPr>
              <a:xfrm>
                <a:off x="2351604" y="451009"/>
                <a:ext cx="302895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ysDot"/>
                <a:miter lim="800000"/>
              </a:ln>
              <a:effectLst/>
            </p:spPr>
          </p:cxnSp>
          <p:cxnSp>
            <p:nvCxnSpPr>
              <p:cNvPr id="31" name="直線接點 30"/>
              <p:cNvCxnSpPr/>
              <p:nvPr/>
            </p:nvCxnSpPr>
            <p:spPr>
              <a:xfrm flipV="1">
                <a:off x="2656882" y="262891"/>
                <a:ext cx="0" cy="188119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ysDot"/>
                <a:miter lim="800000"/>
              </a:ln>
              <a:effectLst/>
            </p:spPr>
          </p:cxnSp>
          <p:cxnSp>
            <p:nvCxnSpPr>
              <p:cNvPr id="32" name="直線接點 31"/>
              <p:cNvCxnSpPr/>
              <p:nvPr/>
            </p:nvCxnSpPr>
            <p:spPr>
              <a:xfrm>
                <a:off x="2654025" y="265271"/>
                <a:ext cx="340995" cy="1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ysDot"/>
                <a:miter lim="800000"/>
              </a:ln>
              <a:effectLst/>
            </p:spPr>
          </p:cxnSp>
          <p:cxnSp>
            <p:nvCxnSpPr>
              <p:cNvPr id="33" name="直線接點 32"/>
              <p:cNvCxnSpPr/>
              <p:nvPr/>
            </p:nvCxnSpPr>
            <p:spPr>
              <a:xfrm flipV="1">
                <a:off x="2995020" y="262891"/>
                <a:ext cx="0" cy="188119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ysDot"/>
                <a:miter lim="800000"/>
              </a:ln>
              <a:effectLst/>
            </p:spPr>
          </p:cxnSp>
          <p:cxnSp>
            <p:nvCxnSpPr>
              <p:cNvPr id="34" name="直線接點 33"/>
              <p:cNvCxnSpPr/>
              <p:nvPr/>
            </p:nvCxnSpPr>
            <p:spPr>
              <a:xfrm>
                <a:off x="2992160" y="451009"/>
                <a:ext cx="302895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ysDot"/>
                <a:miter lim="800000"/>
              </a:ln>
              <a:effectLst/>
            </p:spPr>
          </p:cxnSp>
          <p:cxnSp>
            <p:nvCxnSpPr>
              <p:cNvPr id="35" name="直線接點 34"/>
              <p:cNvCxnSpPr/>
              <p:nvPr/>
            </p:nvCxnSpPr>
            <p:spPr>
              <a:xfrm flipV="1">
                <a:off x="3297438" y="262891"/>
                <a:ext cx="0" cy="188119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ysDot"/>
                <a:miter lim="800000"/>
              </a:ln>
              <a:effectLst/>
            </p:spPr>
          </p:cxnSp>
          <p:cxnSp>
            <p:nvCxnSpPr>
              <p:cNvPr id="36" name="直線接點 35"/>
              <p:cNvCxnSpPr/>
              <p:nvPr/>
            </p:nvCxnSpPr>
            <p:spPr>
              <a:xfrm>
                <a:off x="3294581" y="265271"/>
                <a:ext cx="340995" cy="1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ysDot"/>
                <a:miter lim="800000"/>
              </a:ln>
              <a:effectLst/>
            </p:spPr>
          </p:cxnSp>
        </p:grpSp>
        <p:cxnSp>
          <p:nvCxnSpPr>
            <p:cNvPr id="12" name="直線單箭頭接點 11"/>
            <p:cNvCxnSpPr/>
            <p:nvPr/>
          </p:nvCxnSpPr>
          <p:spPr>
            <a:xfrm flipV="1">
              <a:off x="5929616" y="4573114"/>
              <a:ext cx="0" cy="50247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直線單箭頭接點 12"/>
            <p:cNvCxnSpPr/>
            <p:nvPr/>
          </p:nvCxnSpPr>
          <p:spPr>
            <a:xfrm flipV="1">
              <a:off x="3016784" y="2967627"/>
              <a:ext cx="2099" cy="164699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/>
              <a:tailEnd type="triangle"/>
            </a:ln>
            <a:effectLst/>
          </p:spPr>
        </p:cxnSp>
        <p:cxnSp>
          <p:nvCxnSpPr>
            <p:cNvPr id="17" name="直線單箭頭接點 16"/>
            <p:cNvCxnSpPr/>
            <p:nvPr/>
          </p:nvCxnSpPr>
          <p:spPr>
            <a:xfrm flipH="1" flipV="1">
              <a:off x="3506257" y="4573114"/>
              <a:ext cx="390" cy="5024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線單箭頭接點 39"/>
            <p:cNvCxnSpPr/>
            <p:nvPr/>
          </p:nvCxnSpPr>
          <p:spPr>
            <a:xfrm flipH="1" flipV="1">
              <a:off x="5081166" y="4573114"/>
              <a:ext cx="390" cy="5024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43" name="文字方塊 90"/>
          <p:cNvSpPr txBox="1"/>
          <p:nvPr/>
        </p:nvSpPr>
        <p:spPr>
          <a:xfrm>
            <a:off x="1884539" y="2521548"/>
            <a:ext cx="1112157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Power</a:t>
            </a:r>
          </a:p>
        </p:txBody>
      </p:sp>
      <p:sp>
        <p:nvSpPr>
          <p:cNvPr id="44" name="文字方塊 90"/>
          <p:cNvSpPr txBox="1"/>
          <p:nvPr/>
        </p:nvSpPr>
        <p:spPr>
          <a:xfrm>
            <a:off x="7282003" y="4627931"/>
            <a:ext cx="1112157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216422489"/>
      </p:ext>
    </p:extLst>
  </p:cSld>
  <p:clrMapOvr>
    <a:masterClrMapping/>
  </p:clrMapOvr>
</p:sld>
</file>

<file path=ppt/theme/theme1.xml><?xml version="1.0" encoding="utf-8"?>
<a:theme xmlns:a="http://schemas.openxmlformats.org/drawingml/2006/main" name="UCRTemplate2">
  <a:themeElements>
    <a:clrScheme name="UCRTemplate2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UCRTemplate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UCRTemplate2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2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2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2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2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2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2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2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2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RTemplate2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cs16.potx" id="{96E32B2A-598F-44B7-9C3F-A0D2738FE5F9}" vid="{D2EF2282-3C49-4244-AF04-1D803B82D108}"/>
    </a:ext>
  </a:extLst>
</a:theme>
</file>

<file path=ppt/theme/theme2.xml><?xml version="1.0" encoding="utf-8"?>
<a:theme xmlns:a="http://schemas.openxmlformats.org/drawingml/2006/main" name="UCRTemplate4">
  <a:themeElements>
    <a:clrScheme name="UCRTemplate4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UCRTemplate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UCRTemplate4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RTemplate4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cs16.potx" id="{96E32B2A-598F-44B7-9C3F-A0D2738FE5F9}" vid="{94EFDF1E-9135-48FA-AA05-B62EB64601C3}"/>
    </a:ext>
  </a:extLst>
</a:theme>
</file>

<file path=ppt/theme/theme3.xml><?xml version="1.0" encoding="utf-8"?>
<a:theme xmlns:a="http://schemas.openxmlformats.org/drawingml/2006/main" name="1_UCRTemplate4">
  <a:themeElements>
    <a:clrScheme name="UCRTemplate4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UCRTemplate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UCRTemplate4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RTemplate4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ics16</Template>
  <TotalTime>2983</TotalTime>
  <Words>702</Words>
  <Application>Microsoft Macintosh PowerPoint</Application>
  <PresentationFormat>On-screen Show (4:3)</PresentationFormat>
  <Paragraphs>201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Times New Roman</vt:lpstr>
      <vt:lpstr>Wingdings</vt:lpstr>
      <vt:lpstr>UCRTemplate2</vt:lpstr>
      <vt:lpstr>UCRTemplate4</vt:lpstr>
      <vt:lpstr>1_UCRTemplate4</vt:lpstr>
      <vt:lpstr>DynSleep: Fine-grained Power Management for a Latency-Critical Data Center Application</vt:lpstr>
      <vt:lpstr>Outline</vt:lpstr>
      <vt:lpstr>Data Center Latency-Critical Workloads Characteristics</vt:lpstr>
      <vt:lpstr>Power Saving Opportunities</vt:lpstr>
      <vt:lpstr>Existing Approaches</vt:lpstr>
      <vt:lpstr>Observations</vt:lpstr>
      <vt:lpstr>DynSleep: Overview</vt:lpstr>
      <vt:lpstr>DynSleep: Example</vt:lpstr>
      <vt:lpstr>DynSleep: Power consumption behavior</vt:lpstr>
      <vt:lpstr>Case Study: Memcached</vt:lpstr>
      <vt:lpstr>Memcached with DynSleep</vt:lpstr>
      <vt:lpstr>Evaluation: Experiment Setup</vt:lpstr>
      <vt:lpstr>Evaluation: Power Saving</vt:lpstr>
      <vt:lpstr>Evaluation: Latency Distribution</vt:lpstr>
      <vt:lpstr>Evaluation: Load Changes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DynSleep: Fine-grained Power Management for a Latency-Critical Data Center Application</dc:title>
  <dc:creator>Chih-Hsun Chou</dc:creator>
  <cp:lastModifiedBy>Daniel Wong</cp:lastModifiedBy>
  <cp:revision>68</cp:revision>
  <dcterms:created xsi:type="dcterms:W3CDTF">2016-08-03T20:07:39Z</dcterms:created>
  <dcterms:modified xsi:type="dcterms:W3CDTF">2019-02-11T03:55:31Z</dcterms:modified>
</cp:coreProperties>
</file>